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21"/>
  </p:notesMasterIdLst>
  <p:handoutMasterIdLst>
    <p:handoutMasterId r:id="rId22"/>
  </p:handoutMasterIdLst>
  <p:sldIdLst>
    <p:sldId id="256" r:id="rId5"/>
    <p:sldId id="260" r:id="rId6"/>
    <p:sldId id="265" r:id="rId7"/>
    <p:sldId id="259" r:id="rId8"/>
    <p:sldId id="273" r:id="rId9"/>
    <p:sldId id="271" r:id="rId10"/>
    <p:sldId id="261" r:id="rId11"/>
    <p:sldId id="272" r:id="rId12"/>
    <p:sldId id="266" r:id="rId13"/>
    <p:sldId id="280" r:id="rId14"/>
    <p:sldId id="281" r:id="rId15"/>
    <p:sldId id="282" r:id="rId16"/>
    <p:sldId id="283" r:id="rId17"/>
    <p:sldId id="284" r:id="rId18"/>
    <p:sldId id="262" r:id="rId19"/>
    <p:sldId id="269" r:id="rId20"/>
  </p:sldIdLst>
  <p:sldSz cx="10160000" cy="5715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30" userDrawn="1">
          <p15:clr>
            <a:srgbClr val="A4A3A4"/>
          </p15:clr>
        </p15:guide>
        <p15:guide id="2" pos="32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77A"/>
    <a:srgbClr val="020048"/>
    <a:srgbClr val="00F72B"/>
    <a:srgbClr val="9B9997"/>
    <a:srgbClr val="FFB400"/>
    <a:srgbClr val="02007F"/>
    <a:srgbClr val="99FCCA"/>
    <a:srgbClr val="9B99D4"/>
    <a:srgbClr val="FFBC00"/>
    <a:srgbClr val="4662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72074D-A7AB-4899-937D-44AAD5A0D9AE}" v="8" dt="2023-12-05T10:09:35.110"/>
  </p1510:revLst>
</p1510:revInfo>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1264" autoAdjust="0"/>
    <p:restoredTop sz="94608" autoAdjust="0"/>
  </p:normalViewPr>
  <p:slideViewPr>
    <p:cSldViewPr snapToGrid="0" snapToObjects="1">
      <p:cViewPr varScale="1">
        <p:scale>
          <a:sx n="131" d="100"/>
          <a:sy n="131" d="100"/>
        </p:scale>
        <p:origin x="306" y="126"/>
      </p:cViewPr>
      <p:guideLst>
        <p:guide orient="horz" pos="1830"/>
        <p:guide pos="3202"/>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nca Del Guayo" userId="b598b1c4-da2d-480f-ae5d-78f117f6a001" providerId="ADAL" clId="{7A72074D-A7AB-4899-937D-44AAD5A0D9AE}"/>
    <pc:docChg chg="undo custSel modSld modMainMaster">
      <pc:chgData name="Blanca Del Guayo" userId="b598b1c4-da2d-480f-ae5d-78f117f6a001" providerId="ADAL" clId="{7A72074D-A7AB-4899-937D-44AAD5A0D9AE}" dt="2023-12-05T10:10:32.936" v="281" actId="14100"/>
      <pc:docMkLst>
        <pc:docMk/>
      </pc:docMkLst>
      <pc:sldChg chg="addSp delSp modSp mod">
        <pc:chgData name="Blanca Del Guayo" userId="b598b1c4-da2d-480f-ae5d-78f117f6a001" providerId="ADAL" clId="{7A72074D-A7AB-4899-937D-44AAD5A0D9AE}" dt="2023-12-05T08:09:00.048" v="5" actId="478"/>
        <pc:sldMkLst>
          <pc:docMk/>
          <pc:sldMk cId="0" sldId="256"/>
        </pc:sldMkLst>
        <pc:picChg chg="add del mod">
          <ac:chgData name="Blanca Del Guayo" userId="b598b1c4-da2d-480f-ae5d-78f117f6a001" providerId="ADAL" clId="{7A72074D-A7AB-4899-937D-44AAD5A0D9AE}" dt="2023-12-05T08:09:00.048" v="5" actId="478"/>
          <ac:picMkLst>
            <pc:docMk/>
            <pc:sldMk cId="0" sldId="256"/>
            <ac:picMk id="5" creationId="{4DE53EAC-7676-7CCD-AF23-FFFA991348C6}"/>
          </ac:picMkLst>
        </pc:picChg>
      </pc:sldChg>
      <pc:sldMasterChg chg="addSldLayout delSldLayout modSldLayout">
        <pc:chgData name="Blanca Del Guayo" userId="b598b1c4-da2d-480f-ae5d-78f117f6a001" providerId="ADAL" clId="{7A72074D-A7AB-4899-937D-44AAD5A0D9AE}" dt="2023-12-05T10:10:32.936" v="281" actId="14100"/>
        <pc:sldMasterMkLst>
          <pc:docMk/>
          <pc:sldMasterMk cId="3995909033" sldId="2147483660"/>
        </pc:sldMasterMkLst>
        <pc:sldLayoutChg chg="addSp delSp modSp mod">
          <pc:chgData name="Blanca Del Guayo" userId="b598b1c4-da2d-480f-ae5d-78f117f6a001" providerId="ADAL" clId="{7A72074D-A7AB-4899-937D-44AAD5A0D9AE}" dt="2023-12-05T10:09:13.656" v="226" actId="14100"/>
          <pc:sldLayoutMkLst>
            <pc:docMk/>
            <pc:sldMasterMk cId="3995909033" sldId="2147483660"/>
            <pc:sldLayoutMk cId="402829602" sldId="2147483672"/>
          </pc:sldLayoutMkLst>
          <pc:spChg chg="add mod">
            <ac:chgData name="Blanca Del Guayo" userId="b598b1c4-da2d-480f-ae5d-78f117f6a001" providerId="ADAL" clId="{7A72074D-A7AB-4899-937D-44AAD5A0D9AE}" dt="2023-12-05T10:09:04.912" v="224" actId="1035"/>
            <ac:spMkLst>
              <pc:docMk/>
              <pc:sldMasterMk cId="3995909033" sldId="2147483660"/>
              <pc:sldLayoutMk cId="402829602" sldId="2147483672"/>
              <ac:spMk id="2" creationId="{8479DF07-EA21-47D3-8515-4350DC54E890}"/>
            </ac:spMkLst>
          </pc:spChg>
          <pc:spChg chg="mod">
            <ac:chgData name="Blanca Del Guayo" userId="b598b1c4-da2d-480f-ae5d-78f117f6a001" providerId="ADAL" clId="{7A72074D-A7AB-4899-937D-44AAD5A0D9AE}" dt="2023-12-05T10:09:04.912" v="224" actId="1035"/>
            <ac:spMkLst>
              <pc:docMk/>
              <pc:sldMasterMk cId="3995909033" sldId="2147483660"/>
              <pc:sldLayoutMk cId="402829602" sldId="2147483672"/>
              <ac:spMk id="5" creationId="{00000000-0000-0000-0000-000000000000}"/>
            </ac:spMkLst>
          </pc:spChg>
          <pc:picChg chg="add del mod">
            <ac:chgData name="Blanca Del Guayo" userId="b598b1c4-da2d-480f-ae5d-78f117f6a001" providerId="ADAL" clId="{7A72074D-A7AB-4899-937D-44AAD5A0D9AE}" dt="2023-12-05T10:06:54.105" v="134" actId="478"/>
            <ac:picMkLst>
              <pc:docMk/>
              <pc:sldMasterMk cId="3995909033" sldId="2147483660"/>
              <pc:sldLayoutMk cId="402829602" sldId="2147483672"/>
              <ac:picMk id="4" creationId="{092DC3B6-C80A-3233-6A82-492882DD4107}"/>
            </ac:picMkLst>
          </pc:picChg>
          <pc:picChg chg="add mod">
            <ac:chgData name="Blanca Del Guayo" userId="b598b1c4-da2d-480f-ae5d-78f117f6a001" providerId="ADAL" clId="{7A72074D-A7AB-4899-937D-44AAD5A0D9AE}" dt="2023-12-05T10:09:13.656" v="226" actId="14100"/>
            <ac:picMkLst>
              <pc:docMk/>
              <pc:sldMasterMk cId="3995909033" sldId="2147483660"/>
              <pc:sldLayoutMk cId="402829602" sldId="2147483672"/>
              <ac:picMk id="7" creationId="{3FD909C3-AAB8-06CF-90E6-0E006881CB3B}"/>
            </ac:picMkLst>
          </pc:picChg>
          <pc:picChg chg="mod">
            <ac:chgData name="Blanca Del Guayo" userId="b598b1c4-da2d-480f-ae5d-78f117f6a001" providerId="ADAL" clId="{7A72074D-A7AB-4899-937D-44AAD5A0D9AE}" dt="2023-12-05T08:10:34.057" v="33" actId="14100"/>
            <ac:picMkLst>
              <pc:docMk/>
              <pc:sldMasterMk cId="3995909033" sldId="2147483660"/>
              <pc:sldLayoutMk cId="402829602" sldId="2147483672"/>
              <ac:picMk id="12" creationId="{00000000-0000-0000-0000-000000000000}"/>
            </ac:picMkLst>
          </pc:picChg>
          <pc:picChg chg="mod">
            <ac:chgData name="Blanca Del Guayo" userId="b598b1c4-da2d-480f-ae5d-78f117f6a001" providerId="ADAL" clId="{7A72074D-A7AB-4899-937D-44AAD5A0D9AE}" dt="2023-12-05T10:09:04.912" v="224" actId="1035"/>
            <ac:picMkLst>
              <pc:docMk/>
              <pc:sldMasterMk cId="3995909033" sldId="2147483660"/>
              <pc:sldLayoutMk cId="402829602" sldId="2147483672"/>
              <ac:picMk id="13" creationId="{00000000-0000-0000-0000-000000000000}"/>
            </ac:picMkLst>
          </pc:picChg>
        </pc:sldLayoutChg>
        <pc:sldLayoutChg chg="addSp delSp modSp mod">
          <pc:chgData name="Blanca Del Guayo" userId="b598b1c4-da2d-480f-ae5d-78f117f6a001" providerId="ADAL" clId="{7A72074D-A7AB-4899-937D-44AAD5A0D9AE}" dt="2023-12-05T10:10:32.936" v="281" actId="14100"/>
          <pc:sldLayoutMkLst>
            <pc:docMk/>
            <pc:sldMasterMk cId="3995909033" sldId="2147483660"/>
            <pc:sldLayoutMk cId="992318146" sldId="2147483680"/>
          </pc:sldLayoutMkLst>
          <pc:spChg chg="add mod">
            <ac:chgData name="Blanca Del Guayo" userId="b598b1c4-da2d-480f-ae5d-78f117f6a001" providerId="ADAL" clId="{7A72074D-A7AB-4899-937D-44AAD5A0D9AE}" dt="2023-12-05T10:10:14.455" v="276" actId="1035"/>
            <ac:spMkLst>
              <pc:docMk/>
              <pc:sldMasterMk cId="3995909033" sldId="2147483660"/>
              <pc:sldLayoutMk cId="992318146" sldId="2147483680"/>
              <ac:spMk id="4" creationId="{7EF628E2-5FC8-8282-0FAE-6DB54DB1F658}"/>
            </ac:spMkLst>
          </pc:spChg>
          <pc:spChg chg="mod topLvl">
            <ac:chgData name="Blanca Del Guayo" userId="b598b1c4-da2d-480f-ae5d-78f117f6a001" providerId="ADAL" clId="{7A72074D-A7AB-4899-937D-44AAD5A0D9AE}" dt="2023-12-05T10:10:14.455" v="276" actId="1035"/>
            <ac:spMkLst>
              <pc:docMk/>
              <pc:sldMasterMk cId="3995909033" sldId="2147483660"/>
              <pc:sldLayoutMk cId="992318146" sldId="2147483680"/>
              <ac:spMk id="5" creationId="{00000000-0000-0000-0000-000000000000}"/>
            </ac:spMkLst>
          </pc:spChg>
          <pc:spChg chg="mod">
            <ac:chgData name="Blanca Del Guayo" userId="b598b1c4-da2d-480f-ae5d-78f117f6a001" providerId="ADAL" clId="{7A72074D-A7AB-4899-937D-44AAD5A0D9AE}" dt="2023-12-05T08:11:02.266" v="37" actId="165"/>
            <ac:spMkLst>
              <pc:docMk/>
              <pc:sldMasterMk cId="3995909033" sldId="2147483660"/>
              <pc:sldLayoutMk cId="992318146" sldId="2147483680"/>
              <ac:spMk id="7" creationId="{00000000-0000-0000-0000-000000000000}"/>
            </ac:spMkLst>
          </pc:spChg>
          <pc:spChg chg="mod">
            <ac:chgData name="Blanca Del Guayo" userId="b598b1c4-da2d-480f-ae5d-78f117f6a001" providerId="ADAL" clId="{7A72074D-A7AB-4899-937D-44AAD5A0D9AE}" dt="2023-12-05T08:11:02.266" v="37" actId="165"/>
            <ac:spMkLst>
              <pc:docMk/>
              <pc:sldMasterMk cId="3995909033" sldId="2147483660"/>
              <pc:sldLayoutMk cId="992318146" sldId="2147483680"/>
              <ac:spMk id="22" creationId="{00000000-0000-0000-0000-000000000000}"/>
            </ac:spMkLst>
          </pc:spChg>
          <pc:grpChg chg="del mod">
            <ac:chgData name="Blanca Del Guayo" userId="b598b1c4-da2d-480f-ae5d-78f117f6a001" providerId="ADAL" clId="{7A72074D-A7AB-4899-937D-44AAD5A0D9AE}" dt="2023-12-05T08:11:02.266" v="37" actId="165"/>
            <ac:grpSpMkLst>
              <pc:docMk/>
              <pc:sldMasterMk cId="3995909033" sldId="2147483660"/>
              <pc:sldLayoutMk cId="992318146" sldId="2147483680"/>
              <ac:grpSpMk id="15" creationId="{00000000-0000-0000-0000-000000000000}"/>
            </ac:grpSpMkLst>
          </pc:grpChg>
          <pc:grpChg chg="mod topLvl">
            <ac:chgData name="Blanca Del Guayo" userId="b598b1c4-da2d-480f-ae5d-78f117f6a001" providerId="ADAL" clId="{7A72074D-A7AB-4899-937D-44AAD5A0D9AE}" dt="2023-12-05T08:11:02.266" v="37" actId="165"/>
            <ac:grpSpMkLst>
              <pc:docMk/>
              <pc:sldMasterMk cId="3995909033" sldId="2147483660"/>
              <pc:sldLayoutMk cId="992318146" sldId="2147483680"/>
              <ac:grpSpMk id="20" creationId="{00000000-0000-0000-0000-000000000000}"/>
            </ac:grpSpMkLst>
          </pc:grpChg>
          <pc:picChg chg="mod">
            <ac:chgData name="Blanca Del Guayo" userId="b598b1c4-da2d-480f-ae5d-78f117f6a001" providerId="ADAL" clId="{7A72074D-A7AB-4899-937D-44AAD5A0D9AE}" dt="2023-12-05T10:10:32.936" v="281" actId="14100"/>
            <ac:picMkLst>
              <pc:docMk/>
              <pc:sldMasterMk cId="3995909033" sldId="2147483660"/>
              <pc:sldLayoutMk cId="992318146" sldId="2147483680"/>
              <ac:picMk id="2" creationId="{00000000-0000-0000-0000-000000000000}"/>
            </ac:picMkLst>
          </pc:picChg>
          <pc:picChg chg="add del mod">
            <ac:chgData name="Blanca Del Guayo" userId="b598b1c4-da2d-480f-ae5d-78f117f6a001" providerId="ADAL" clId="{7A72074D-A7AB-4899-937D-44AAD5A0D9AE}" dt="2023-12-05T08:11:23.052" v="45" actId="478"/>
            <ac:picMkLst>
              <pc:docMk/>
              <pc:sldMasterMk cId="3995909033" sldId="2147483660"/>
              <pc:sldLayoutMk cId="992318146" sldId="2147483680"/>
              <ac:picMk id="8" creationId="{8C1709E6-1F87-4DCC-BACE-4F10A4C1C53E}"/>
            </ac:picMkLst>
          </pc:picChg>
          <pc:picChg chg="add mod">
            <ac:chgData name="Blanca Del Guayo" userId="b598b1c4-da2d-480f-ae5d-78f117f6a001" providerId="ADAL" clId="{7A72074D-A7AB-4899-937D-44AAD5A0D9AE}" dt="2023-12-05T10:10:27.742" v="280" actId="1076"/>
            <ac:picMkLst>
              <pc:docMk/>
              <pc:sldMasterMk cId="3995909033" sldId="2147483660"/>
              <pc:sldLayoutMk cId="992318146" sldId="2147483680"/>
              <ac:picMk id="10" creationId="{3493F5AC-EF75-0DF5-28B9-D52C1687F136}"/>
            </ac:picMkLst>
          </pc:picChg>
          <pc:cxnChg chg="mod topLvl">
            <ac:chgData name="Blanca Del Guayo" userId="b598b1c4-da2d-480f-ae5d-78f117f6a001" providerId="ADAL" clId="{7A72074D-A7AB-4899-937D-44AAD5A0D9AE}" dt="2023-12-05T08:11:02.266" v="37" actId="165"/>
            <ac:cxnSpMkLst>
              <pc:docMk/>
              <pc:sldMasterMk cId="3995909033" sldId="2147483660"/>
              <pc:sldLayoutMk cId="992318146" sldId="2147483680"/>
              <ac:cxnSpMk id="6" creationId="{00000000-0000-0000-0000-000000000000}"/>
            </ac:cxnSpMkLst>
          </pc:cxnChg>
        </pc:sldLayoutChg>
        <pc:sldLayoutChg chg="new del mod">
          <pc:chgData name="Blanca Del Guayo" userId="b598b1c4-da2d-480f-ae5d-78f117f6a001" providerId="ADAL" clId="{7A72074D-A7AB-4899-937D-44AAD5A0D9AE}" dt="2023-12-05T08:09:13.936" v="7" actId="11236"/>
          <pc:sldLayoutMkLst>
            <pc:docMk/>
            <pc:sldMasterMk cId="3995909033" sldId="2147483660"/>
            <pc:sldLayoutMk cId="1401725018" sldId="214748368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lang="es-ES" sz="1200" b="0" i="0" u="none" strike="noStrike" kern="1200" baseline="0">
                <a:solidFill>
                  <a:schemeClr val="tx1"/>
                </a:solidFill>
                <a:latin typeface="Plus Jakarta Sans" charset="0"/>
                <a:ea typeface="Plus Jakarta Sans" charset="0"/>
                <a:cs typeface="Plus Jakarta Sans" charset="0"/>
                <a:sym typeface="Plus Jakarta Sans" charset="0"/>
              </a:defRPr>
            </a:pPr>
            <a:r>
              <a:rPr lang="es-ES_tradnl" dirty="0">
                <a:latin typeface="Plus Jakarta Sans" charset="0"/>
                <a:ea typeface="Plus Jakarta Sans" charset="0"/>
                <a:cs typeface="Plus Jakarta Sans" charset="0"/>
                <a:sym typeface="Plus Jakarta Sans" charset="0"/>
              </a:rPr>
              <a:t>Sales</a:t>
            </a:r>
          </a:p>
        </c:rich>
      </c:tx>
      <c:layout>
        <c:manualLayout>
          <c:xMode val="edge"/>
          <c:yMode val="edge"/>
          <c:x val="0.43656190239134501"/>
          <c:y val="0.50536164399530203"/>
        </c:manualLayout>
      </c:layout>
      <c:overlay val="0"/>
      <c:spPr>
        <a:noFill/>
        <a:ln>
          <a:noFill/>
        </a:ln>
        <a:effectLst/>
      </c:spPr>
      <c:txPr>
        <a:bodyPr rot="0" spcFirstLastPara="1" vertOverflow="ellipsis" vert="horz" wrap="square" anchor="ctr" anchorCtr="1"/>
        <a:lstStyle/>
        <a:p>
          <a:pPr>
            <a:defRPr lang="es-ES" sz="1200" b="0" i="0" u="none" strike="noStrike" kern="1200" baseline="0">
              <a:solidFill>
                <a:schemeClr val="tx1"/>
              </a:solidFill>
              <a:latin typeface="Plus Jakarta Sans" charset="0"/>
              <a:ea typeface="Plus Jakarta Sans" charset="0"/>
              <a:cs typeface="Plus Jakarta Sans" charset="0"/>
              <a:sym typeface="Plus Jakarta Sans" charset="0"/>
            </a:defRPr>
          </a:pPr>
          <a:endParaRPr lang="es-ES"/>
        </a:p>
      </c:txPr>
    </c:title>
    <c:autoTitleDeleted val="0"/>
    <c:plotArea>
      <c:layout/>
      <c:doughnutChart>
        <c:varyColors val="1"/>
        <c:ser>
          <c:idx val="0"/>
          <c:order val="0"/>
          <c:tx>
            <c:strRef>
              <c:f>Hoja1!$B$1</c:f>
              <c:strCache>
                <c:ptCount val="1"/>
                <c:pt idx="0">
                  <c:v>Ventas</c:v>
                </c:pt>
              </c:strCache>
            </c:strRef>
          </c:tx>
          <c:spPr>
            <a:effectLst/>
          </c:spPr>
          <c:dPt>
            <c:idx val="0"/>
            <c:bubble3D val="0"/>
            <c:spPr>
              <a:gradFill rotWithShape="1">
                <a:gsLst>
                  <a:gs pos="0">
                    <a:srgbClr val="020048"/>
                  </a:gs>
                  <a:gs pos="100000">
                    <a:srgbClr val="02007F"/>
                  </a:gs>
                </a:gsLst>
                <a:lin ang="5400000" scaled="0"/>
              </a:gradFill>
              <a:ln>
                <a:noFill/>
              </a:ln>
              <a:effectLst/>
            </c:spPr>
            <c:extLst>
              <c:ext xmlns:c16="http://schemas.microsoft.com/office/drawing/2014/chart" uri="{C3380CC4-5D6E-409C-BE32-E72D297353CC}">
                <c16:uniqueId val="{00000001-A433-402D-9D2D-F918018CA113}"/>
              </c:ext>
            </c:extLst>
          </c:dPt>
          <c:dPt>
            <c:idx val="1"/>
            <c:bubble3D val="0"/>
            <c:spPr>
              <a:gradFill rotWithShape="1">
                <a:gsLst>
                  <a:gs pos="0">
                    <a:srgbClr val="9B99D4"/>
                  </a:gs>
                  <a:gs pos="97000">
                    <a:srgbClr val="9B99D4"/>
                  </a:gs>
                </a:gsLst>
                <a:lin ang="5400000" scaled="0"/>
              </a:gradFill>
              <a:ln>
                <a:noFill/>
              </a:ln>
              <a:effectLst/>
            </c:spPr>
            <c:extLst>
              <c:ext xmlns:c16="http://schemas.microsoft.com/office/drawing/2014/chart" uri="{C3380CC4-5D6E-409C-BE32-E72D297353CC}">
                <c16:uniqueId val="{00000003-A433-402D-9D2D-F918018CA113}"/>
              </c:ext>
            </c:extLst>
          </c:dPt>
          <c:dPt>
            <c:idx val="2"/>
            <c:bubble3D val="0"/>
            <c:spPr>
              <a:gradFill rotWithShape="1">
                <a:gsLst>
                  <a:gs pos="100000">
                    <a:srgbClr val="FFBC00"/>
                  </a:gs>
                  <a:gs pos="0">
                    <a:srgbClr val="FFB400"/>
                  </a:gs>
                </a:gsLst>
                <a:lin ang="5400000" scaled="0"/>
              </a:gradFill>
              <a:ln>
                <a:noFill/>
              </a:ln>
              <a:effectLst/>
            </c:spPr>
            <c:extLst>
              <c:ext xmlns:c16="http://schemas.microsoft.com/office/drawing/2014/chart" uri="{C3380CC4-5D6E-409C-BE32-E72D297353CC}">
                <c16:uniqueId val="{00000005-A433-402D-9D2D-F918018CA113}"/>
              </c:ext>
            </c:extLst>
          </c:dPt>
          <c:dPt>
            <c:idx val="3"/>
            <c:bubble3D val="0"/>
            <c:spPr>
              <a:gradFill rotWithShape="1">
                <a:gsLst>
                  <a:gs pos="0">
                    <a:srgbClr val="00F72B"/>
                  </a:gs>
                  <a:gs pos="100000">
                    <a:srgbClr val="00F77A"/>
                  </a:gs>
                </a:gsLst>
                <a:lin ang="5400000" scaled="0"/>
              </a:gradFill>
              <a:ln>
                <a:noFill/>
              </a:ln>
              <a:effectLst/>
            </c:spPr>
            <c:extLst>
              <c:ext xmlns:c16="http://schemas.microsoft.com/office/drawing/2014/chart" uri="{C3380CC4-5D6E-409C-BE32-E72D297353CC}">
                <c16:uniqueId val="{00000007-A433-402D-9D2D-F918018CA113}"/>
              </c:ext>
            </c:extLst>
          </c:dPt>
          <c:dLbls>
            <c:dLbl>
              <c:idx val="0"/>
              <c:spPr>
                <a:noFill/>
                <a:ln>
                  <a:noFill/>
                </a:ln>
                <a:effectLst/>
              </c:spPr>
              <c:txPr>
                <a:bodyPr rot="0" spcFirstLastPara="1" vertOverflow="ellipsis" vert="horz" wrap="square" lIns="38100" tIns="19050" rIns="38100" bIns="19050" anchor="ctr" anchorCtr="1"/>
                <a:lstStyle/>
                <a:p>
                  <a:pPr>
                    <a:defRPr lang="es-ES" sz="1800" b="0" i="0" u="none" strike="noStrike" kern="1200" baseline="0">
                      <a:solidFill>
                        <a:schemeClr val="bg1"/>
                      </a:solidFill>
                      <a:latin typeface="Average Sans" panose="02000503040000020003" charset="0"/>
                      <a:ea typeface="Average Sans" panose="02000503040000020003" charset="0"/>
                      <a:cs typeface="Average Sans" panose="02000503040000020003" charset="0"/>
                      <a:sym typeface="Average Sans" panose="02000503040000020003" charset="0"/>
                    </a:defRPr>
                  </a:pPr>
                  <a:endParaRPr lang="es-ES"/>
                </a:p>
              </c:txPr>
              <c:showLegendKey val="0"/>
              <c:showVal val="0"/>
              <c:showCatName val="0"/>
              <c:showSerName val="0"/>
              <c:showPercent val="1"/>
              <c:showBubbleSize val="0"/>
              <c:extLst>
                <c:ext xmlns:c16="http://schemas.microsoft.com/office/drawing/2014/chart" uri="{C3380CC4-5D6E-409C-BE32-E72D297353CC}">
                  <c16:uniqueId val="{00000001-A433-402D-9D2D-F918018CA113}"/>
                </c:ext>
              </c:extLst>
            </c:dLbl>
            <c:dLbl>
              <c:idx val="1"/>
              <c:spPr>
                <a:noFill/>
                <a:ln>
                  <a:noFill/>
                </a:ln>
                <a:effectLst/>
              </c:spPr>
              <c:txPr>
                <a:bodyPr rot="0" spcFirstLastPara="1" vertOverflow="ellipsis" vert="horz" wrap="square" lIns="38100" tIns="19050" rIns="38100" bIns="19050" anchor="ctr" anchorCtr="1"/>
                <a:lstStyle/>
                <a:p>
                  <a:pPr>
                    <a:defRPr lang="es-ES" sz="1800" b="0" i="0" u="none" strike="noStrike" kern="1200" baseline="0">
                      <a:solidFill>
                        <a:srgbClr val="466288"/>
                      </a:solidFill>
                      <a:latin typeface="Average Sans" panose="02000503040000020003" charset="0"/>
                      <a:ea typeface="Average Sans" panose="02000503040000020003" charset="0"/>
                      <a:cs typeface="Average Sans" panose="02000503040000020003" charset="0"/>
                      <a:sym typeface="Average Sans" panose="02000503040000020003" charset="0"/>
                    </a:defRPr>
                  </a:pPr>
                  <a:endParaRPr lang="es-ES"/>
                </a:p>
              </c:txPr>
              <c:showLegendKey val="0"/>
              <c:showVal val="0"/>
              <c:showCatName val="0"/>
              <c:showSerName val="0"/>
              <c:showPercent val="1"/>
              <c:showBubbleSize val="0"/>
              <c:extLst>
                <c:ext xmlns:c16="http://schemas.microsoft.com/office/drawing/2014/chart" uri="{C3380CC4-5D6E-409C-BE32-E72D297353CC}">
                  <c16:uniqueId val="{00000003-A433-402D-9D2D-F918018CA113}"/>
                </c:ext>
              </c:extLst>
            </c:dLbl>
            <c:dLbl>
              <c:idx val="2"/>
              <c:spPr>
                <a:noFill/>
                <a:ln>
                  <a:noFill/>
                </a:ln>
                <a:effectLst/>
              </c:spPr>
              <c:txPr>
                <a:bodyPr rot="0" spcFirstLastPara="1" vertOverflow="ellipsis" vert="horz" wrap="square" lIns="38100" tIns="19050" rIns="38100" bIns="19050" anchor="ctr" anchorCtr="1"/>
                <a:lstStyle/>
                <a:p>
                  <a:pPr>
                    <a:defRPr lang="es-ES" sz="1800" b="0" i="0" u="none" strike="noStrike" kern="1200" baseline="0">
                      <a:solidFill>
                        <a:srgbClr val="466288"/>
                      </a:solidFill>
                      <a:latin typeface="Average Sans" panose="02000503040000020003" charset="0"/>
                      <a:ea typeface="Average Sans" panose="02000503040000020003" charset="0"/>
                      <a:cs typeface="Average Sans" panose="02000503040000020003" charset="0"/>
                      <a:sym typeface="Average Sans" panose="02000503040000020003" charset="0"/>
                    </a:defRPr>
                  </a:pPr>
                  <a:endParaRPr lang="es-ES"/>
                </a:p>
              </c:txPr>
              <c:showLegendKey val="0"/>
              <c:showVal val="0"/>
              <c:showCatName val="0"/>
              <c:showSerName val="0"/>
              <c:showPercent val="1"/>
              <c:showBubbleSize val="0"/>
              <c:extLst>
                <c:ext xmlns:c16="http://schemas.microsoft.com/office/drawing/2014/chart" uri="{C3380CC4-5D6E-409C-BE32-E72D297353CC}">
                  <c16:uniqueId val="{00000005-A433-402D-9D2D-F918018CA113}"/>
                </c:ext>
              </c:extLst>
            </c:dLbl>
            <c:dLbl>
              <c:idx val="3"/>
              <c:tx>
                <c:rich>
                  <a:bodyPr rot="0" spcFirstLastPara="1" vertOverflow="ellipsis" vert="horz" wrap="square" lIns="38100" tIns="19050" rIns="38100" bIns="19050" anchor="ctr" anchorCtr="1"/>
                  <a:lstStyle/>
                  <a:p>
                    <a:pPr defTabSz="914400">
                      <a:defRPr lang="es-ES" sz="1800" b="0" i="0" u="none" strike="noStrike" kern="1200" baseline="0">
                        <a:solidFill>
                          <a:schemeClr val="bg1"/>
                        </a:solidFill>
                        <a:latin typeface="Quicksand" charset="0"/>
                        <a:ea typeface="Quicksand" charset="0"/>
                        <a:cs typeface="Quicksand" charset="0"/>
                      </a:defRPr>
                    </a:pPr>
                    <a:r>
                      <a:rPr lang="en-US">
                        <a:solidFill>
                          <a:srgbClr val="466288"/>
                        </a:solidFill>
                      </a:rPr>
                      <a:t>8%</a:t>
                    </a:r>
                  </a:p>
                </c:rich>
              </c:tx>
              <c:spPr>
                <a:noFill/>
                <a:ln>
                  <a:noFill/>
                </a:ln>
                <a:effectLst/>
              </c:spPr>
              <c:txPr>
                <a:bodyPr rot="0" spcFirstLastPara="1" vertOverflow="ellipsis" vert="horz" wrap="square" lIns="38100" tIns="19050" rIns="38100" bIns="19050" anchor="ctr" anchorCtr="1"/>
                <a:lstStyle/>
                <a:p>
                  <a:pPr defTabSz="914400">
                    <a:defRPr lang="es-ES" sz="1800" b="0" i="0" u="none" strike="noStrike" kern="1200" baseline="0">
                      <a:solidFill>
                        <a:schemeClr val="bg1"/>
                      </a:solidFill>
                      <a:latin typeface="Quicksand" charset="0"/>
                      <a:ea typeface="Quicksand" charset="0"/>
                      <a:cs typeface="Quicksand" charset="0"/>
                    </a:defRPr>
                  </a:pPr>
                  <a:endParaRPr lang="es-E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A433-402D-9D2D-F918018CA113}"/>
                </c:ext>
              </c:extLst>
            </c:dLbl>
            <c:spPr>
              <a:noFill/>
              <a:ln>
                <a:noFill/>
              </a:ln>
              <a:effectLst/>
            </c:spPr>
            <c:txPr>
              <a:bodyPr rot="0" spcFirstLastPara="1" vertOverflow="ellipsis" vert="horz" wrap="square" lIns="38100" tIns="19050" rIns="38100" bIns="19050" anchor="ctr" anchorCtr="1"/>
              <a:lstStyle/>
              <a:p>
                <a:pPr>
                  <a:defRPr lang="es-ES" sz="1200" b="0" i="0" u="none" strike="noStrike" kern="1200" baseline="0">
                    <a:solidFill>
                      <a:schemeClr val="bg1"/>
                    </a:solidFill>
                    <a:latin typeface="Quicksand" charset="0"/>
                    <a:ea typeface="Quicksand" charset="0"/>
                    <a:cs typeface="Quicksand" charset="0"/>
                  </a:defRPr>
                </a:pPr>
                <a:endParaRPr lang="es-ES"/>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Hoja1!$A$2:$A$5</c:f>
              <c:strCache>
                <c:ptCount val="4"/>
                <c:pt idx="0">
                  <c:v>A</c:v>
                </c:pt>
                <c:pt idx="1">
                  <c:v>B</c:v>
                </c:pt>
                <c:pt idx="2">
                  <c:v>C</c:v>
                </c:pt>
                <c:pt idx="3">
                  <c:v>D</c:v>
                </c:pt>
              </c:strCache>
            </c:strRef>
          </c:cat>
          <c:val>
            <c:numRef>
              <c:f>Hoja1!$B$2:$B$5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A433-402D-9D2D-F918018CA113}"/>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egendEntry>
        <c:idx val="0"/>
        <c:txPr>
          <a:bodyPr rot="0" spcFirstLastPara="1" vertOverflow="ellipsis" vert="horz" wrap="square" anchor="ctr" anchorCtr="1"/>
          <a:lstStyle/>
          <a:p>
            <a:pPr>
              <a:defRPr lang="es-ES" sz="1800" b="0" i="0" u="none" strike="noStrike" kern="1200" baseline="0">
                <a:solidFill>
                  <a:schemeClr val="tx1"/>
                </a:solidFill>
                <a:latin typeface="Wix Madefor Display Regular" panose="020B0503020203020203" charset="0"/>
                <a:ea typeface="Wix Madefor Display Regular" panose="020B0503020203020203" charset="0"/>
                <a:cs typeface="Wix Madefor Display Regular" panose="020B0503020203020203" charset="0"/>
                <a:sym typeface="Wix Madefor Display Regular" panose="020B0503020203020203" charset="0"/>
              </a:defRPr>
            </a:pPr>
            <a:endParaRPr lang="es-ES"/>
          </a:p>
        </c:txPr>
      </c:legendEntry>
      <c:legendEntry>
        <c:idx val="1"/>
        <c:txPr>
          <a:bodyPr rot="0" spcFirstLastPara="1" vertOverflow="ellipsis" vert="horz" wrap="square" anchor="ctr" anchorCtr="1"/>
          <a:lstStyle/>
          <a:p>
            <a:pPr>
              <a:defRPr lang="es-ES" sz="1800" b="0" i="0" u="none" strike="noStrike" kern="1200" baseline="0">
                <a:solidFill>
                  <a:schemeClr val="tx1"/>
                </a:solidFill>
                <a:latin typeface="Wix Madefor Display Regular" panose="020B0503020203020203" charset="0"/>
                <a:ea typeface="Wix Madefor Display Regular" panose="020B0503020203020203" charset="0"/>
                <a:cs typeface="Wix Madefor Display Regular" panose="020B0503020203020203" charset="0"/>
                <a:sym typeface="Wix Madefor Display Regular" panose="020B0503020203020203" charset="0"/>
              </a:defRPr>
            </a:pPr>
            <a:endParaRPr lang="es-ES"/>
          </a:p>
        </c:txPr>
      </c:legendEntry>
      <c:legendEntry>
        <c:idx val="2"/>
        <c:txPr>
          <a:bodyPr rot="0" spcFirstLastPara="1" vertOverflow="ellipsis" vert="horz" wrap="square" anchor="ctr" anchorCtr="1"/>
          <a:lstStyle/>
          <a:p>
            <a:pPr>
              <a:defRPr lang="es-ES" sz="1800" b="0" i="0" u="none" strike="noStrike" kern="1200" baseline="0">
                <a:solidFill>
                  <a:schemeClr val="tx1"/>
                </a:solidFill>
                <a:latin typeface="Wix Madefor Display Regular" panose="020B0503020203020203" charset="0"/>
                <a:ea typeface="Wix Madefor Display Regular" panose="020B0503020203020203" charset="0"/>
                <a:cs typeface="Wix Madefor Display Regular" panose="020B0503020203020203" charset="0"/>
                <a:sym typeface="Wix Madefor Display Regular" panose="020B0503020203020203" charset="0"/>
              </a:defRPr>
            </a:pPr>
            <a:endParaRPr lang="es-ES"/>
          </a:p>
        </c:txPr>
      </c:legendEntry>
      <c:legendEntry>
        <c:idx val="3"/>
        <c:txPr>
          <a:bodyPr rot="0" spcFirstLastPara="1" vertOverflow="ellipsis" vert="horz" wrap="square" anchor="ctr" anchorCtr="1"/>
          <a:lstStyle/>
          <a:p>
            <a:pPr>
              <a:defRPr lang="es-ES" sz="1800" b="0" i="0" u="none" strike="noStrike" kern="1200" baseline="0">
                <a:solidFill>
                  <a:schemeClr val="tx1"/>
                </a:solidFill>
                <a:latin typeface="Wix Madefor Display Regular" panose="020B0503020203020203" charset="0"/>
                <a:ea typeface="Wix Madefor Display Regular" panose="020B0503020203020203" charset="0"/>
                <a:cs typeface="Wix Madefor Display Regular" panose="020B0503020203020203" charset="0"/>
                <a:sym typeface="Wix Madefor Display Regular" panose="020B0503020203020203" charset="0"/>
              </a:defRPr>
            </a:pPr>
            <a:endParaRPr lang="es-ES"/>
          </a:p>
        </c:txPr>
      </c:legendEntry>
      <c:layout>
        <c:manualLayout>
          <c:xMode val="edge"/>
          <c:yMode val="edge"/>
          <c:x val="0.72754266356643704"/>
          <c:y val="0.38052801644123002"/>
          <c:w val="5.5032509910817803E-2"/>
          <c:h val="0.22221290722824899"/>
        </c:manualLayout>
      </c:layout>
      <c:overlay val="0"/>
      <c:spPr>
        <a:noFill/>
        <a:ln>
          <a:noFill/>
        </a:ln>
        <a:effectLst/>
      </c:spPr>
      <c:txPr>
        <a:bodyPr rot="0" spcFirstLastPara="1" vertOverflow="ellipsis" vert="horz" wrap="square" anchor="ctr" anchorCtr="1"/>
        <a:lstStyle/>
        <a:p>
          <a:pPr>
            <a:defRPr lang="es-ES" sz="1200" b="0" i="0" u="none" strike="noStrike" kern="1200" baseline="0">
              <a:solidFill>
                <a:schemeClr val="tx1"/>
              </a:solidFill>
              <a:latin typeface="Wix Madefor Display Regular" panose="020B0503020203020203" charset="0"/>
              <a:ea typeface="Wix Madefor Display Regular" panose="020B0503020203020203" charset="0"/>
              <a:cs typeface="Wix Madefor Display Regular" panose="020B0503020203020203" charset="0"/>
              <a:sym typeface="Wix Madefor Display Regular" panose="020B0503020203020203" charset="0"/>
            </a:defRPr>
          </a:pPr>
          <a:endParaRPr lang="es-ES"/>
        </a:p>
      </c:txPr>
    </c:legend>
    <c:plotVisOnly val="1"/>
    <c:dispBlanksAs val="gap"/>
    <c:showDLblsOverMax val="0"/>
  </c:chart>
  <c:spPr>
    <a:noFill/>
    <a:ln w="6350" cap="flat" cmpd="sng" algn="ctr">
      <a:noFill/>
      <a:prstDash val="solid"/>
      <a:miter lim="800000"/>
    </a:ln>
    <a:effectLst/>
  </c:spPr>
  <c:txPr>
    <a:bodyPr/>
    <a:lstStyle/>
    <a:p>
      <a:pPr>
        <a:defRPr lang="es-ES" sz="1800"/>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Hoja1!$B$1</c:f>
              <c:strCache>
                <c:ptCount val="1"/>
                <c:pt idx="0">
                  <c:v>Ventas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Pt>
            <c:idx val="0"/>
            <c:invertIfNegative val="0"/>
            <c:bubble3D val="0"/>
            <c:spPr>
              <a:gradFill rotWithShape="1">
                <a:gsLst>
                  <a:gs pos="0">
                    <a:srgbClr val="020048"/>
                  </a:gs>
                  <a:gs pos="100000">
                    <a:srgbClr val="00F77A"/>
                  </a:gs>
                </a:gsLst>
                <a:lin ang="16200000" scaled="0"/>
              </a:gradFill>
              <a:ln>
                <a:noFill/>
              </a:ln>
              <a:effectLst/>
            </c:spPr>
            <c:extLst>
              <c:ext xmlns:c16="http://schemas.microsoft.com/office/drawing/2014/chart" uri="{C3380CC4-5D6E-409C-BE32-E72D297353CC}">
                <c16:uniqueId val="{00000001-74C0-41A8-B329-AC9103EBD2D8}"/>
              </c:ext>
            </c:extLst>
          </c:dPt>
          <c:dPt>
            <c:idx val="1"/>
            <c:invertIfNegative val="0"/>
            <c:bubble3D val="0"/>
            <c:spPr>
              <a:gradFill rotWithShape="1">
                <a:gsLst>
                  <a:gs pos="100000">
                    <a:srgbClr val="FFBC00"/>
                  </a:gs>
                  <a:gs pos="0">
                    <a:srgbClr val="020048"/>
                  </a:gs>
                </a:gsLst>
                <a:lin ang="16200000" scaled="0"/>
              </a:gradFill>
              <a:ln>
                <a:noFill/>
              </a:ln>
              <a:effectLst/>
            </c:spPr>
            <c:extLst>
              <c:ext xmlns:c16="http://schemas.microsoft.com/office/drawing/2014/chart" uri="{C3380CC4-5D6E-409C-BE32-E72D297353CC}">
                <c16:uniqueId val="{00000003-74C0-41A8-B329-AC9103EBD2D8}"/>
              </c:ext>
            </c:extLst>
          </c:dPt>
          <c:dPt>
            <c:idx val="2"/>
            <c:invertIfNegative val="0"/>
            <c:bubble3D val="0"/>
            <c:spPr>
              <a:gradFill rotWithShape="1">
                <a:gsLst>
                  <a:gs pos="0">
                    <a:srgbClr val="020048"/>
                  </a:gs>
                  <a:gs pos="100000">
                    <a:srgbClr val="00F77A"/>
                  </a:gs>
                </a:gsLst>
                <a:lin ang="16200000" scaled="0"/>
              </a:gradFill>
              <a:ln>
                <a:noFill/>
              </a:ln>
              <a:effectLst/>
            </c:spPr>
            <c:extLst>
              <c:ext xmlns:c16="http://schemas.microsoft.com/office/drawing/2014/chart" uri="{C3380CC4-5D6E-409C-BE32-E72D297353CC}">
                <c16:uniqueId val="{00000005-74C0-41A8-B329-AC9103EBD2D8}"/>
              </c:ext>
            </c:extLst>
          </c:dPt>
          <c:dPt>
            <c:idx val="3"/>
            <c:invertIfNegative val="0"/>
            <c:bubble3D val="0"/>
            <c:spPr>
              <a:gradFill rotWithShape="1">
                <a:gsLst>
                  <a:gs pos="0">
                    <a:srgbClr val="020048"/>
                  </a:gs>
                  <a:gs pos="100000">
                    <a:srgbClr val="FFBC00"/>
                  </a:gs>
                </a:gsLst>
                <a:lin ang="16200000" scaled="0"/>
              </a:gradFill>
              <a:ln>
                <a:noFill/>
              </a:ln>
              <a:effectLst/>
            </c:spPr>
            <c:extLst>
              <c:ext xmlns:c16="http://schemas.microsoft.com/office/drawing/2014/chart" uri="{C3380CC4-5D6E-409C-BE32-E72D297353CC}">
                <c16:uniqueId val="{00000007-74C0-41A8-B329-AC9103EBD2D8}"/>
              </c:ext>
            </c:extLst>
          </c:dPt>
          <c:cat>
            <c:strRef>
              <c:f>Hoja1!$A$2:$A$5</c:f>
              <c:strCache>
                <c:ptCount val="4"/>
                <c:pt idx="0">
                  <c:v>A</c:v>
                </c:pt>
                <c:pt idx="1">
                  <c:v>B</c:v>
                </c:pt>
                <c:pt idx="2">
                  <c:v>C</c:v>
                </c:pt>
                <c:pt idx="3">
                  <c:v>D</c:v>
                </c:pt>
              </c:strCache>
            </c:strRef>
          </c:cat>
          <c:val>
            <c:numRef>
              <c:f>Hoja1!$B$2:$B$5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4C0-41A8-B329-AC9103EBD2D8}"/>
            </c:ext>
          </c:extLst>
        </c:ser>
        <c:dLbls>
          <c:showLegendKey val="0"/>
          <c:showVal val="0"/>
          <c:showCatName val="0"/>
          <c:showSerName val="0"/>
          <c:showPercent val="0"/>
          <c:showBubbleSize val="0"/>
        </c:dLbls>
        <c:gapWidth val="0"/>
        <c:axId val="-1291778000"/>
        <c:axId val="-1291780320"/>
      </c:barChart>
      <c:catAx>
        <c:axId val="-1291778000"/>
        <c:scaling>
          <c:orientation val="minMax"/>
        </c:scaling>
        <c:delete val="0"/>
        <c:axPos val="b"/>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lang="es-ES" sz="1200" b="0" i="0" u="none" strike="noStrike" kern="1200" baseline="0">
                <a:solidFill>
                  <a:schemeClr val="tx1"/>
                </a:solidFill>
                <a:latin typeface="Electrolize" panose="02000506000000020004" charset="0"/>
                <a:ea typeface="Electrolize" panose="02000506000000020004" charset="0"/>
                <a:cs typeface="Electrolize" panose="02000506000000020004" charset="0"/>
                <a:sym typeface="Electrolize" panose="02000506000000020004" charset="0"/>
              </a:defRPr>
            </a:pPr>
            <a:endParaRPr lang="es-ES"/>
          </a:p>
        </c:txPr>
        <c:crossAx val="-1291780320"/>
        <c:crosses val="autoZero"/>
        <c:auto val="1"/>
        <c:lblAlgn val="ctr"/>
        <c:lblOffset val="100"/>
        <c:noMultiLvlLbl val="0"/>
      </c:catAx>
      <c:valAx>
        <c:axId val="-1291780320"/>
        <c:scaling>
          <c:orientation val="minMax"/>
        </c:scaling>
        <c:delete val="0"/>
        <c:axPos val="l"/>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lang="es-ES" sz="1200" b="0" i="0" u="none" strike="noStrike" kern="1200" baseline="0">
                <a:solidFill>
                  <a:schemeClr val="tx1"/>
                </a:solidFill>
                <a:latin typeface="Wix Madefor Display Regular" panose="020B0503020203020203" charset="0"/>
                <a:ea typeface="Wix Madefor Display Regular" panose="020B0503020203020203" charset="0"/>
                <a:cs typeface="Wix Madefor Display Regular" panose="020B0503020203020203" charset="0"/>
                <a:sym typeface="Wix Madefor Display Regular" panose="020B0503020203020203" charset="0"/>
              </a:defRPr>
            </a:pPr>
            <a:endParaRPr lang="es-ES"/>
          </a:p>
        </c:txPr>
        <c:crossAx val="-1291778000"/>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lang="es-ES" sz="1800">
          <a:latin typeface="Electrolize" panose="02000506000000020004" charset="0"/>
          <a:ea typeface="Electrolize" panose="02000506000000020004" charset="0"/>
          <a:cs typeface="Electrolize" panose="02000506000000020004" charset="0"/>
          <a:sym typeface="Electrolize" panose="02000506000000020004"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119">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1">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19">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1">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EAB55A-B1F5-4627-ACB9-9CAF6953FE02}" type="datetimeFigureOut">
              <a:rPr lang="es-ES" smtClean="0"/>
              <a:t>05/12/2023</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F36336-248E-4E59-AA31-B189D85868DF}" type="slidenum">
              <a:rPr lang="es-ES" smtClean="0"/>
              <a:t>‹Nº›</a:t>
            </a:fld>
            <a:endParaRPr lang="es-E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A61EF7-A86B-3E4A-9270-D2EDA834A533}" type="datetimeFigureOut">
              <a:rPr lang="es-ES_tradnl" smtClean="0"/>
              <a:t>05/12/2023</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4A5EE1-2E7C-C848-AD97-2B6A7CC1B80B}" type="slidenum">
              <a:rPr lang="es-ES_tradnl" smtClean="0"/>
              <a:t>‹Nº›</a:t>
            </a:fld>
            <a:endParaRPr lang="es-ES_trad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834A5EE1-2E7C-C848-AD97-2B6A7CC1B80B}" type="slidenum">
              <a:rPr lang="es-ES_tradnl" smtClean="0"/>
              <a:t>9</a:t>
            </a:fld>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9d0dcdfa11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9d0dcdfa1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9d0dcdfa11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9d0dcdfa1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9d0dcdfa11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9d0dcdfa1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9d0dcdfa11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9d0dcdfa1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9d0dcdfa11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9d0dcdfa1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935302"/>
            <a:ext cx="7620000" cy="1989667"/>
          </a:xfrm>
        </p:spPr>
        <p:txBody>
          <a:bodyPr anchor="b"/>
          <a:lstStyle>
            <a:lvl1pPr algn="ctr">
              <a:defRPr sz="5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45236152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36223081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304271"/>
            <a:ext cx="2190750" cy="48431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98500" y="304271"/>
            <a:ext cx="6445250" cy="484319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20928306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Cover">
    <p:bg>
      <p:bgPr>
        <a:solidFill>
          <a:schemeClr val="bg1"/>
        </a:solidFill>
        <a:effectLst/>
      </p:bgPr>
    </p:bg>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7128933" y="3901440"/>
            <a:ext cx="2878667" cy="881380"/>
          </a:xfrm>
        </p:spPr>
        <p:txBody>
          <a:bodyPr anchor="t">
            <a:normAutofit/>
          </a:bodyPr>
          <a:lstStyle>
            <a:lvl1pPr marL="0" indent="0" algn="l">
              <a:buNone/>
              <a:defRPr sz="1667" b="1" i="0">
                <a:solidFill>
                  <a:srgbClr val="999999"/>
                </a:solidFill>
                <a:latin typeface="Miriam Libre" panose="00000500000000000000" charset="0"/>
                <a:ea typeface="Miriam Libre" panose="00000500000000000000" charset="0"/>
                <a:cs typeface="Miriam Libre" panose="00000500000000000000" charset="0"/>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s-ES_tradnl" dirty="0"/>
              <a:t>Haga clic para modificar el estilo de subtítulo del patrón</a:t>
            </a:r>
            <a:endParaRPr lang="es-ES" dirty="0"/>
          </a:p>
        </p:txBody>
      </p:sp>
      <p:sp>
        <p:nvSpPr>
          <p:cNvPr id="5" name="CuadroTexto 4"/>
          <p:cNvSpPr txBox="1"/>
          <p:nvPr userDrawn="1"/>
        </p:nvSpPr>
        <p:spPr>
          <a:xfrm>
            <a:off x="7128933" y="938822"/>
            <a:ext cx="2827054" cy="776495"/>
          </a:xfrm>
          <a:prstGeom prst="rect">
            <a:avLst/>
          </a:prstGeom>
          <a:noFill/>
        </p:spPr>
        <p:txBody>
          <a:bodyPr wrap="square" rtlCol="0">
            <a:spAutoFit/>
          </a:bodyPr>
          <a:lstStyle/>
          <a:p>
            <a:r>
              <a:rPr lang="en-US" sz="889" kern="1200" dirty="0">
                <a:solidFill>
                  <a:schemeClr val="tx1"/>
                </a:solidFill>
                <a:effectLst/>
                <a:latin typeface="Aller" panose="02000503030000020004" charset="0"/>
                <a:ea typeface="Quicksand" charset="0"/>
                <a:cs typeface="Aller" panose="02000503030000020004" charset="0"/>
              </a:rPr>
              <a:t>Funded by the European Union. Views and opinions expressed are however those of the author(s) only and do not necessarily reflect those of the European Union or the granting authority. Neither the European Union nor the granting authority can be held responsible for them.</a:t>
            </a:r>
          </a:p>
        </p:txBody>
      </p:sp>
      <p:cxnSp>
        <p:nvCxnSpPr>
          <p:cNvPr id="11" name="Conector recto 10"/>
          <p:cNvCxnSpPr/>
          <p:nvPr userDrawn="1"/>
        </p:nvCxnSpPr>
        <p:spPr>
          <a:xfrm>
            <a:off x="8283928" y="4957450"/>
            <a:ext cx="0" cy="377825"/>
          </a:xfrm>
          <a:prstGeom prst="line">
            <a:avLst/>
          </a:prstGeom>
          <a:ln>
            <a:solidFill>
              <a:srgbClr val="020048"/>
            </a:solidFill>
          </a:ln>
        </p:spPr>
        <p:style>
          <a:lnRef idx="1">
            <a:schemeClr val="accent6"/>
          </a:lnRef>
          <a:fillRef idx="0">
            <a:schemeClr val="accent6"/>
          </a:fillRef>
          <a:effectRef idx="0">
            <a:schemeClr val="accent6"/>
          </a:effectRef>
          <a:fontRef idx="minor">
            <a:schemeClr val="tx1"/>
          </a:fontRef>
        </p:style>
      </p:cxnSp>
      <p:grpSp>
        <p:nvGrpSpPr>
          <p:cNvPr id="20" name="Agrupar 19"/>
          <p:cNvGrpSpPr/>
          <p:nvPr userDrawn="1"/>
        </p:nvGrpSpPr>
        <p:grpSpPr>
          <a:xfrm>
            <a:off x="7267631" y="5017348"/>
            <a:ext cx="804309" cy="282489"/>
            <a:chOff x="6280150" y="5168900"/>
            <a:chExt cx="1041400" cy="406400"/>
          </a:xfrm>
        </p:grpSpPr>
        <p:sp>
          <p:nvSpPr>
            <p:cNvPr id="21" name="Rectángulo redondeado 20"/>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000" dirty="0">
                <a:ln>
                  <a:solidFill>
                    <a:schemeClr val="tx1"/>
                  </a:solidFill>
                  <a:prstDash val="dash"/>
                </a:ln>
              </a:endParaRPr>
            </a:p>
          </p:txBody>
        </p:sp>
        <p:sp>
          <p:nvSpPr>
            <p:cNvPr id="22" name="CuadroTexto 21"/>
            <p:cNvSpPr txBox="1"/>
            <p:nvPr userDrawn="1"/>
          </p:nvSpPr>
          <p:spPr>
            <a:xfrm>
              <a:off x="6280150" y="5252709"/>
              <a:ext cx="1041400" cy="280520"/>
            </a:xfrm>
            <a:prstGeom prst="rect">
              <a:avLst/>
            </a:prstGeom>
            <a:noFill/>
          </p:spPr>
          <p:txBody>
            <a:bodyPr wrap="square" rtlCol="0">
              <a:spAutoFit/>
            </a:bodyPr>
            <a:lstStyle/>
            <a:p>
              <a:pPr algn="ctr"/>
              <a:r>
                <a:rPr lang="es-ES" sz="667" i="1" dirty="0">
                  <a:solidFill>
                    <a:schemeClr val="tx1">
                      <a:lumMod val="50000"/>
                      <a:lumOff val="50000"/>
                    </a:schemeClr>
                  </a:solidFill>
                  <a:latin typeface="Roboto Bold" panose="02000000000000000000"/>
                  <a:cs typeface="Roboto Bold" panose="02000000000000000000"/>
                </a:rPr>
                <a:t>Logo</a:t>
              </a:r>
            </a:p>
          </p:txBody>
        </p:sp>
      </p:grpSp>
      <p:pic>
        <p:nvPicPr>
          <p:cNvPr id="8" name="Imagen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90655" y="5017770"/>
            <a:ext cx="1203678" cy="242570"/>
          </a:xfrm>
          <a:prstGeom prst="rect">
            <a:avLst/>
          </a:prstGeom>
        </p:spPr>
      </p:pic>
      <p:pic>
        <p:nvPicPr>
          <p:cNvPr id="12" name="Imagen 11"/>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9850" y="0"/>
            <a:ext cx="6965244" cy="5741035"/>
          </a:xfrm>
          <a:prstGeom prst="rect">
            <a:avLst/>
          </a:prstGeom>
        </p:spPr>
      </p:pic>
      <p:pic>
        <p:nvPicPr>
          <p:cNvPr id="13" name="Imagen 12"/>
          <p:cNvPicPr>
            <a:picLocks noChangeAspect="1"/>
          </p:cNvPicPr>
          <p:nvPr userDrawn="1"/>
        </p:nvPicPr>
        <p:blipFill>
          <a:blip r:embed="rId4"/>
          <a:stretch>
            <a:fillRect/>
          </a:stretch>
        </p:blipFill>
        <p:spPr>
          <a:xfrm>
            <a:off x="7216425" y="1748079"/>
            <a:ext cx="947291" cy="568206"/>
          </a:xfrm>
          <a:prstGeom prst="rect">
            <a:avLst/>
          </a:prstGeom>
        </p:spPr>
      </p:pic>
      <p:sp>
        <p:nvSpPr>
          <p:cNvPr id="2" name="CuadroTexto 1">
            <a:extLst>
              <a:ext uri="{FF2B5EF4-FFF2-40B4-BE49-F238E27FC236}">
                <a16:creationId xmlns:a16="http://schemas.microsoft.com/office/drawing/2014/main" id="{8479DF07-EA21-47D3-8515-4350DC54E890}"/>
              </a:ext>
            </a:extLst>
          </p:cNvPr>
          <p:cNvSpPr txBox="1"/>
          <p:nvPr userDrawn="1"/>
        </p:nvSpPr>
        <p:spPr>
          <a:xfrm>
            <a:off x="7114255" y="2570594"/>
            <a:ext cx="2841732" cy="365998"/>
          </a:xfrm>
          <a:prstGeom prst="rect">
            <a:avLst/>
          </a:prstGeom>
          <a:noFill/>
        </p:spPr>
        <p:txBody>
          <a:bodyPr wrap="square" rtlCol="0">
            <a:spAutoFit/>
          </a:bodyPr>
          <a:lstStyle/>
          <a:p>
            <a:r>
              <a:rPr lang="en-US" sz="889" kern="1200" dirty="0">
                <a:solidFill>
                  <a:schemeClr val="tx1"/>
                </a:solidFill>
                <a:effectLst/>
                <a:latin typeface="Aller" panose="02000503030000020004" charset="0"/>
                <a:ea typeface="Quicksand" charset="0"/>
                <a:cs typeface="Aller" panose="02000503030000020004" charset="0"/>
              </a:rPr>
              <a:t>This work has received funding from the Swiss State Secretariat for Education, Research and Innovation (SERI).</a:t>
            </a:r>
          </a:p>
        </p:txBody>
      </p:sp>
      <p:pic>
        <p:nvPicPr>
          <p:cNvPr id="7" name="Imagen 6" descr="Texto&#10;&#10;Descripción generada automáticamente con confianza media">
            <a:extLst>
              <a:ext uri="{FF2B5EF4-FFF2-40B4-BE49-F238E27FC236}">
                <a16:creationId xmlns:a16="http://schemas.microsoft.com/office/drawing/2014/main" id="{3FD909C3-AAB8-06CF-90E6-0E006881CB3B}"/>
              </a:ext>
            </a:extLst>
          </p:cNvPr>
          <p:cNvPicPr>
            <a:picLocks noChangeAspect="1"/>
          </p:cNvPicPr>
          <p:nvPr userDrawn="1"/>
        </p:nvPicPr>
        <p:blipFill>
          <a:blip r:embed="rId5"/>
          <a:stretch>
            <a:fillRect/>
          </a:stretch>
        </p:blipFill>
        <p:spPr>
          <a:xfrm>
            <a:off x="7216425" y="2994848"/>
            <a:ext cx="2477908" cy="628534"/>
          </a:xfrm>
          <a:prstGeom prst="rect">
            <a:avLst/>
          </a:prstGeom>
        </p:spPr>
      </p:pic>
    </p:spTree>
    <p:extLst>
      <p:ext uri="{BB962C8B-B14F-4D97-AF65-F5344CB8AC3E}">
        <p14:creationId xmlns:p14="http://schemas.microsoft.com/office/powerpoint/2010/main" val="402829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12" name="Marcador de título 1"/>
          <p:cNvSpPr>
            <a:spLocks noGrp="1"/>
          </p:cNvSpPr>
          <p:nvPr>
            <p:ph type="title" hasCustomPrompt="1"/>
          </p:nvPr>
        </p:nvSpPr>
        <p:spPr>
          <a:xfrm>
            <a:off x="508000" y="228866"/>
            <a:ext cx="4570722" cy="952500"/>
          </a:xfrm>
          <a:prstGeom prst="rect">
            <a:avLst/>
          </a:prstGeom>
        </p:spPr>
        <p:txBody>
          <a:bodyPr vert="horz" lIns="91440" tIns="45720" rIns="91440" bIns="45720" rtlCol="0" anchor="ctr">
            <a:normAutofit/>
          </a:bodyPr>
          <a:lstStyle>
            <a:lvl1pPr>
              <a:defRPr>
                <a:solidFill>
                  <a:srgbClr val="1239DD"/>
                </a:solidFill>
                <a:latin typeface="Fira Sans Regular" panose="020B0903050000020004" charset="0"/>
                <a:ea typeface="Miriam Libre" panose="00000500000000000000" charset="0"/>
                <a:cs typeface="Fira Sans Regular" panose="020B0903050000020004" charset="0"/>
              </a:defRPr>
            </a:lvl1pPr>
          </a:lstStyle>
          <a:p>
            <a:r>
              <a:rPr lang="es-ES_tradnl" dirty="0"/>
              <a:t>Clic para editar título</a:t>
            </a:r>
            <a:endParaRPr lang="es-ES" dirty="0"/>
          </a:p>
        </p:txBody>
      </p:sp>
      <p:sp>
        <p:nvSpPr>
          <p:cNvPr id="6" name="Marcador de texto 8"/>
          <p:cNvSpPr>
            <a:spLocks noGrp="1"/>
          </p:cNvSpPr>
          <p:nvPr>
            <p:ph type="body" sz="quarter" idx="11" hasCustomPrompt="1"/>
          </p:nvPr>
        </p:nvSpPr>
        <p:spPr>
          <a:xfrm>
            <a:off x="508004" y="1349971"/>
            <a:ext cx="4359392" cy="3656411"/>
          </a:xfrm>
        </p:spPr>
        <p:txBody>
          <a:bodyPr/>
          <a:lstStyle>
            <a:lvl1pPr>
              <a:defRPr>
                <a:latin typeface="Quicksand" charset="0"/>
                <a:ea typeface="Quicksand" charset="0"/>
                <a:cs typeface="Quicksand" charset="0"/>
              </a:defRPr>
            </a:lvl1pPr>
            <a:lvl2pPr>
              <a:defRPr>
                <a:latin typeface="Quicksand" charset="0"/>
                <a:ea typeface="Quicksand" charset="0"/>
                <a:cs typeface="Quicksand" charset="0"/>
              </a:defRPr>
            </a:lvl2pPr>
            <a:lvl3pPr>
              <a:defRPr>
                <a:latin typeface="Quicksand" charset="0"/>
                <a:ea typeface="Quicksand" charset="0"/>
                <a:cs typeface="Quicksand" charset="0"/>
              </a:defRPr>
            </a:lvl3pPr>
            <a:lvl4pPr>
              <a:defRPr>
                <a:latin typeface="Quicksand" charset="0"/>
                <a:ea typeface="Quicksand" charset="0"/>
                <a:cs typeface="Quicksand" charset="0"/>
              </a:defRPr>
            </a:lvl4pPr>
            <a:lvl5pPr>
              <a:defRPr>
                <a:latin typeface="Quicksand" charset="0"/>
                <a:ea typeface="Quicksand" charset="0"/>
                <a:cs typeface="Quicksand" charset="0"/>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8" name="Marcador de texto 8"/>
          <p:cNvSpPr>
            <a:spLocks noGrp="1"/>
          </p:cNvSpPr>
          <p:nvPr>
            <p:ph type="body" sz="quarter" idx="12" hasCustomPrompt="1"/>
          </p:nvPr>
        </p:nvSpPr>
        <p:spPr>
          <a:xfrm>
            <a:off x="5395845" y="1349971"/>
            <a:ext cx="4359392" cy="3656411"/>
          </a:xfrm>
        </p:spPr>
        <p:txBody>
          <a:bodyPr/>
          <a:lstStyle>
            <a:lvl1pPr>
              <a:defRPr>
                <a:latin typeface="Quicksand" charset="0"/>
                <a:ea typeface="Quicksand" charset="0"/>
                <a:cs typeface="Quicksand" charset="0"/>
              </a:defRPr>
            </a:lvl1pPr>
            <a:lvl2pPr>
              <a:defRPr>
                <a:latin typeface="Quicksand" charset="0"/>
                <a:ea typeface="Quicksand" charset="0"/>
                <a:cs typeface="Quicksand" charset="0"/>
              </a:defRPr>
            </a:lvl2pPr>
            <a:lvl3pPr>
              <a:defRPr>
                <a:latin typeface="Quicksand" charset="0"/>
                <a:ea typeface="Quicksand" charset="0"/>
                <a:cs typeface="Quicksand" charset="0"/>
              </a:defRPr>
            </a:lvl3pPr>
            <a:lvl4pPr>
              <a:defRPr>
                <a:latin typeface="Quicksand" charset="0"/>
                <a:ea typeface="Quicksand" charset="0"/>
                <a:cs typeface="Quicksand" charset="0"/>
              </a:defRPr>
            </a:lvl4pPr>
            <a:lvl5pPr>
              <a:defRPr>
                <a:latin typeface="Quicksand" charset="0"/>
                <a:ea typeface="Quicksand" charset="0"/>
                <a:cs typeface="Quicksand" charset="0"/>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13" name="CuadroTexto 12"/>
          <p:cNvSpPr txBox="1"/>
          <p:nvPr userDrawn="1"/>
        </p:nvSpPr>
        <p:spPr>
          <a:xfrm>
            <a:off x="522111" y="5309269"/>
            <a:ext cx="430389" cy="229165"/>
          </a:xfrm>
          <a:prstGeom prst="rect">
            <a:avLst/>
          </a:prstGeom>
          <a:noFill/>
        </p:spPr>
        <p:txBody>
          <a:bodyPr wrap="square" rtlCol="0">
            <a:spAutoFit/>
          </a:bodyPr>
          <a:lstStyle/>
          <a:p>
            <a:fld id="{6DB5EEC6-82F6-B24C-8CA4-918437EADA3F}" type="slidenum">
              <a:rPr lang="es-ES_tradnl" sz="889" b="0" i="0" smtClean="0">
                <a:solidFill>
                  <a:schemeClr val="tx1"/>
                </a:solidFill>
                <a:latin typeface="Quicksand" charset="0"/>
                <a:ea typeface="Quicksand" charset="0"/>
                <a:cs typeface="Quicksand" charset="0"/>
              </a:rPr>
              <a:t>‹Nº›</a:t>
            </a:fld>
            <a:endParaRPr lang="es-ES_tradnl" sz="889" b="0" i="0" dirty="0">
              <a:solidFill>
                <a:schemeClr val="tx1"/>
              </a:solidFill>
              <a:latin typeface="Quicksand" charset="0"/>
              <a:ea typeface="Quicksand" charset="0"/>
              <a:cs typeface="Quicksand" charset="0"/>
            </a:endParaRPr>
          </a:p>
        </p:txBody>
      </p:sp>
      <p:cxnSp>
        <p:nvCxnSpPr>
          <p:cNvPr id="14" name="Conector recto 13"/>
          <p:cNvCxnSpPr/>
          <p:nvPr userDrawn="1"/>
        </p:nvCxnSpPr>
        <p:spPr>
          <a:xfrm>
            <a:off x="627944" y="5296568"/>
            <a:ext cx="430389" cy="0"/>
          </a:xfrm>
          <a:prstGeom prst="line">
            <a:avLst/>
          </a:prstGeom>
          <a:ln w="9525">
            <a:solidFill>
              <a:srgbClr val="607687"/>
            </a:solidFill>
          </a:ln>
          <a:effectLst/>
        </p:spPr>
        <p:style>
          <a:lnRef idx="2">
            <a:schemeClr val="accent1"/>
          </a:lnRef>
          <a:fillRef idx="0">
            <a:schemeClr val="accent1"/>
          </a:fillRef>
          <a:effectRef idx="1">
            <a:schemeClr val="accent1"/>
          </a:effectRef>
          <a:fontRef idx="minor">
            <a:schemeClr val="tx1"/>
          </a:fontRef>
        </p:style>
      </p:cxnSp>
      <p:grpSp>
        <p:nvGrpSpPr>
          <p:cNvPr id="20" name="Agrupar 19"/>
          <p:cNvGrpSpPr/>
          <p:nvPr userDrawn="1"/>
        </p:nvGrpSpPr>
        <p:grpSpPr>
          <a:xfrm>
            <a:off x="7218950" y="5259283"/>
            <a:ext cx="804309" cy="282489"/>
            <a:chOff x="6280150" y="5168900"/>
            <a:chExt cx="1041400" cy="406400"/>
          </a:xfrm>
        </p:grpSpPr>
        <p:sp>
          <p:nvSpPr>
            <p:cNvPr id="21" name="Rectángulo redondeado 20"/>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000" dirty="0">
                <a:ln>
                  <a:solidFill>
                    <a:schemeClr val="tx1"/>
                  </a:solidFill>
                  <a:prstDash val="dash"/>
                </a:ln>
              </a:endParaRPr>
            </a:p>
          </p:txBody>
        </p:sp>
        <p:sp>
          <p:nvSpPr>
            <p:cNvPr id="22" name="CuadroTexto 21"/>
            <p:cNvSpPr txBox="1"/>
            <p:nvPr userDrawn="1"/>
          </p:nvSpPr>
          <p:spPr>
            <a:xfrm>
              <a:off x="6280150" y="5252709"/>
              <a:ext cx="1041400" cy="280520"/>
            </a:xfrm>
            <a:prstGeom prst="rect">
              <a:avLst/>
            </a:prstGeom>
            <a:noFill/>
          </p:spPr>
          <p:txBody>
            <a:bodyPr wrap="square" rtlCol="0">
              <a:spAutoFit/>
            </a:bodyPr>
            <a:lstStyle/>
            <a:p>
              <a:pPr algn="ctr"/>
              <a:r>
                <a:rPr lang="es-ES" sz="667" i="1" dirty="0">
                  <a:solidFill>
                    <a:schemeClr val="tx1">
                      <a:lumMod val="50000"/>
                      <a:lumOff val="50000"/>
                    </a:schemeClr>
                  </a:solidFill>
                  <a:latin typeface="Roboto Bold" panose="02000000000000000000"/>
                  <a:cs typeface="Roboto Bold" panose="02000000000000000000"/>
                </a:rPr>
                <a:t>Logo</a:t>
              </a:r>
            </a:p>
          </p:txBody>
        </p:sp>
      </p:grpSp>
      <p:cxnSp>
        <p:nvCxnSpPr>
          <p:cNvPr id="4" name="Conector recto 3"/>
          <p:cNvCxnSpPr/>
          <p:nvPr userDrawn="1"/>
        </p:nvCxnSpPr>
        <p:spPr>
          <a:xfrm>
            <a:off x="8263467" y="5198750"/>
            <a:ext cx="0" cy="377825"/>
          </a:xfrm>
          <a:prstGeom prst="line">
            <a:avLst/>
          </a:prstGeom>
          <a:ln>
            <a:solidFill>
              <a:srgbClr val="020048"/>
            </a:solidFill>
          </a:ln>
        </p:spPr>
        <p:style>
          <a:lnRef idx="1">
            <a:schemeClr val="accent6"/>
          </a:lnRef>
          <a:fillRef idx="0">
            <a:schemeClr val="accent6"/>
          </a:fillRef>
          <a:effectRef idx="0">
            <a:schemeClr val="accent6"/>
          </a:effectRef>
          <a:fontRef idx="minor">
            <a:schemeClr val="tx1"/>
          </a:fontRef>
        </p:style>
      </p:cxnSp>
      <p:pic>
        <p:nvPicPr>
          <p:cNvPr id="2" name="Imagen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90655" y="5219700"/>
            <a:ext cx="1203678" cy="242570"/>
          </a:xfrm>
          <a:prstGeom prst="rect">
            <a:avLst/>
          </a:prstGeom>
        </p:spPr>
      </p:pic>
    </p:spTree>
    <p:extLst>
      <p:ext uri="{BB962C8B-B14F-4D97-AF65-F5344CB8AC3E}">
        <p14:creationId xmlns:p14="http://schemas.microsoft.com/office/powerpoint/2010/main" val="3937770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divider - 1">
    <p:bg>
      <p:bgPr>
        <a:solidFill>
          <a:schemeClr val="bg1"/>
        </a:solidFill>
        <a:effectLst/>
      </p:bgPr>
    </p:bg>
    <p:spTree>
      <p:nvGrpSpPr>
        <p:cNvPr id="1" name=""/>
        <p:cNvGrpSpPr/>
        <p:nvPr/>
      </p:nvGrpSpPr>
      <p:grpSpPr>
        <a:xfrm>
          <a:off x="0" y="0"/>
          <a:ext cx="0" cy="0"/>
          <a:chOff x="0" y="0"/>
          <a:chExt cx="0" cy="0"/>
        </a:xfrm>
      </p:grpSpPr>
      <p:sp>
        <p:nvSpPr>
          <p:cNvPr id="3" name="Marcador de texto 2"/>
          <p:cNvSpPr>
            <a:spLocks noGrp="1"/>
          </p:cNvSpPr>
          <p:nvPr>
            <p:ph type="body" idx="1" hasCustomPrompt="1"/>
          </p:nvPr>
        </p:nvSpPr>
        <p:spPr>
          <a:xfrm>
            <a:off x="802570" y="2077968"/>
            <a:ext cx="8636000" cy="1250156"/>
          </a:xfrm>
        </p:spPr>
        <p:txBody>
          <a:bodyPr anchor="ctr"/>
          <a:lstStyle>
            <a:lvl1pPr marL="0" indent="0" algn="ctr">
              <a:buNone/>
              <a:defRPr sz="2222" b="1" i="0">
                <a:solidFill>
                  <a:srgbClr val="2FD980"/>
                </a:solidFill>
                <a:latin typeface="Plus Jakarta Sans" charset="0"/>
                <a:ea typeface="Miriam Libre" panose="00000500000000000000" charset="0"/>
                <a:cs typeface="Plus Jakarta Sans" charset="0"/>
              </a:defRPr>
            </a:lvl1pPr>
            <a:lvl2pPr marL="507995" indent="0">
              <a:buNone/>
              <a:defRPr sz="2000">
                <a:solidFill>
                  <a:schemeClr val="tx1">
                    <a:tint val="75000"/>
                  </a:schemeClr>
                </a:solidFill>
              </a:defRPr>
            </a:lvl2pPr>
            <a:lvl3pPr marL="1015990" indent="0">
              <a:buNone/>
              <a:defRPr sz="1778">
                <a:solidFill>
                  <a:schemeClr val="tx1">
                    <a:tint val="75000"/>
                  </a:schemeClr>
                </a:solidFill>
              </a:defRPr>
            </a:lvl3pPr>
            <a:lvl4pPr marL="1523985" indent="0">
              <a:buNone/>
              <a:defRPr sz="1556">
                <a:solidFill>
                  <a:schemeClr val="tx1">
                    <a:tint val="75000"/>
                  </a:schemeClr>
                </a:solidFill>
              </a:defRPr>
            </a:lvl4pPr>
            <a:lvl5pPr marL="2031980" indent="0">
              <a:buNone/>
              <a:defRPr sz="1556">
                <a:solidFill>
                  <a:schemeClr val="tx1">
                    <a:tint val="75000"/>
                  </a:schemeClr>
                </a:solidFill>
              </a:defRPr>
            </a:lvl5pPr>
            <a:lvl6pPr marL="2539975" indent="0">
              <a:buNone/>
              <a:defRPr sz="1556">
                <a:solidFill>
                  <a:schemeClr val="tx1">
                    <a:tint val="75000"/>
                  </a:schemeClr>
                </a:solidFill>
              </a:defRPr>
            </a:lvl6pPr>
            <a:lvl7pPr marL="3047970" indent="0">
              <a:buNone/>
              <a:defRPr sz="1556">
                <a:solidFill>
                  <a:schemeClr val="tx1">
                    <a:tint val="75000"/>
                  </a:schemeClr>
                </a:solidFill>
              </a:defRPr>
            </a:lvl7pPr>
            <a:lvl8pPr marL="3555964" indent="0">
              <a:buNone/>
              <a:defRPr sz="1556">
                <a:solidFill>
                  <a:schemeClr val="tx1">
                    <a:tint val="75000"/>
                  </a:schemeClr>
                </a:solidFill>
              </a:defRPr>
            </a:lvl8pPr>
            <a:lvl9pPr marL="4063959" indent="0">
              <a:buNone/>
              <a:defRPr sz="1556">
                <a:solidFill>
                  <a:schemeClr val="tx1">
                    <a:tint val="75000"/>
                  </a:schemeClr>
                </a:solidFill>
              </a:defRPr>
            </a:lvl9pPr>
          </a:lstStyle>
          <a:p>
            <a:pPr lvl="0"/>
            <a:r>
              <a:rPr lang="es-ES_tradnl" dirty="0"/>
              <a:t>Haga clic para modificar el estilo de texto del patrón</a:t>
            </a:r>
          </a:p>
        </p:txBody>
      </p:sp>
      <p:grpSp>
        <p:nvGrpSpPr>
          <p:cNvPr id="7" name="Agrupar 6"/>
          <p:cNvGrpSpPr/>
          <p:nvPr userDrawn="1"/>
        </p:nvGrpSpPr>
        <p:grpSpPr>
          <a:xfrm>
            <a:off x="7218950" y="5259283"/>
            <a:ext cx="804309" cy="282489"/>
            <a:chOff x="6280150" y="5168900"/>
            <a:chExt cx="1041400" cy="406400"/>
          </a:xfrm>
        </p:grpSpPr>
        <p:sp>
          <p:nvSpPr>
            <p:cNvPr id="11" name="Rectángulo redondeado 10"/>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000" dirty="0">
                <a:ln>
                  <a:solidFill>
                    <a:schemeClr val="tx1"/>
                  </a:solidFill>
                  <a:prstDash val="dash"/>
                </a:ln>
              </a:endParaRPr>
            </a:p>
          </p:txBody>
        </p:sp>
        <p:sp>
          <p:nvSpPr>
            <p:cNvPr id="12" name="CuadroTexto 11"/>
            <p:cNvSpPr txBox="1"/>
            <p:nvPr userDrawn="1"/>
          </p:nvSpPr>
          <p:spPr>
            <a:xfrm>
              <a:off x="6280150" y="5252709"/>
              <a:ext cx="1041400" cy="280520"/>
            </a:xfrm>
            <a:prstGeom prst="rect">
              <a:avLst/>
            </a:prstGeom>
            <a:noFill/>
          </p:spPr>
          <p:txBody>
            <a:bodyPr wrap="square" rtlCol="0">
              <a:spAutoFit/>
            </a:bodyPr>
            <a:lstStyle/>
            <a:p>
              <a:pPr algn="ctr"/>
              <a:r>
                <a:rPr lang="es-ES" sz="667" i="1" dirty="0">
                  <a:solidFill>
                    <a:schemeClr val="tx1">
                      <a:lumMod val="50000"/>
                      <a:lumOff val="50000"/>
                    </a:schemeClr>
                  </a:solidFill>
                  <a:latin typeface="Roboto Bold" panose="02000000000000000000"/>
                  <a:cs typeface="Roboto Bold" panose="02000000000000000000"/>
                </a:rPr>
                <a:t>Logo</a:t>
              </a:r>
            </a:p>
          </p:txBody>
        </p:sp>
      </p:grpSp>
      <p:cxnSp>
        <p:nvCxnSpPr>
          <p:cNvPr id="4" name="Conector recto 3"/>
          <p:cNvCxnSpPr/>
          <p:nvPr userDrawn="1"/>
        </p:nvCxnSpPr>
        <p:spPr>
          <a:xfrm>
            <a:off x="8263467" y="5198750"/>
            <a:ext cx="0" cy="377825"/>
          </a:xfrm>
          <a:prstGeom prst="line">
            <a:avLst/>
          </a:prstGeom>
          <a:ln>
            <a:solidFill>
              <a:srgbClr val="020048"/>
            </a:solidFill>
          </a:ln>
        </p:spPr>
        <p:style>
          <a:lnRef idx="1">
            <a:schemeClr val="accent6"/>
          </a:lnRef>
          <a:fillRef idx="0">
            <a:schemeClr val="accent6"/>
          </a:fillRef>
          <a:effectRef idx="0">
            <a:schemeClr val="accent6"/>
          </a:effectRef>
          <a:fontRef idx="minor">
            <a:schemeClr val="tx1"/>
          </a:fontRef>
        </p:style>
      </p:cxnSp>
      <p:pic>
        <p:nvPicPr>
          <p:cNvPr id="2" name="Imagen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90655" y="5219700"/>
            <a:ext cx="1203678" cy="242570"/>
          </a:xfrm>
          <a:prstGeom prst="rect">
            <a:avLst/>
          </a:prstGeom>
        </p:spPr>
      </p:pic>
    </p:spTree>
    <p:extLst>
      <p:ext uri="{BB962C8B-B14F-4D97-AF65-F5344CB8AC3E}">
        <p14:creationId xmlns:p14="http://schemas.microsoft.com/office/powerpoint/2010/main" val="949570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ne column text + image right">
    <p:spTree>
      <p:nvGrpSpPr>
        <p:cNvPr id="1" name=""/>
        <p:cNvGrpSpPr/>
        <p:nvPr/>
      </p:nvGrpSpPr>
      <p:grpSpPr>
        <a:xfrm>
          <a:off x="0" y="0"/>
          <a:ext cx="0" cy="0"/>
          <a:chOff x="0" y="0"/>
          <a:chExt cx="0" cy="0"/>
        </a:xfrm>
      </p:grpSpPr>
      <p:sp>
        <p:nvSpPr>
          <p:cNvPr id="10" name="Marcador de posición de imagen 8"/>
          <p:cNvSpPr>
            <a:spLocks noGrp="1"/>
          </p:cNvSpPr>
          <p:nvPr>
            <p:ph type="pic" sz="quarter" idx="10"/>
          </p:nvPr>
        </p:nvSpPr>
        <p:spPr>
          <a:xfrm>
            <a:off x="5078726" y="0"/>
            <a:ext cx="5081279" cy="5715000"/>
          </a:xfrm>
        </p:spPr>
        <p:txBody>
          <a:bodyPr/>
          <a:lstStyle/>
          <a:p>
            <a:endParaRPr lang="es-ES" dirty="0"/>
          </a:p>
        </p:txBody>
      </p:sp>
      <p:sp>
        <p:nvSpPr>
          <p:cNvPr id="11" name="Marcador de texto 8"/>
          <p:cNvSpPr>
            <a:spLocks noGrp="1"/>
          </p:cNvSpPr>
          <p:nvPr>
            <p:ph type="body" sz="quarter" idx="11" hasCustomPrompt="1"/>
          </p:nvPr>
        </p:nvSpPr>
        <p:spPr>
          <a:xfrm>
            <a:off x="508004" y="1349971"/>
            <a:ext cx="4359392" cy="3656411"/>
          </a:xfrm>
        </p:spPr>
        <p:txBody>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12" name="Marcador de título 1"/>
          <p:cNvSpPr>
            <a:spLocks noGrp="1"/>
          </p:cNvSpPr>
          <p:nvPr>
            <p:ph type="title" hasCustomPrompt="1"/>
          </p:nvPr>
        </p:nvSpPr>
        <p:spPr>
          <a:xfrm>
            <a:off x="508004" y="228866"/>
            <a:ext cx="4359392" cy="952500"/>
          </a:xfrm>
          <a:prstGeom prst="rect">
            <a:avLst/>
          </a:prstGeom>
        </p:spPr>
        <p:txBody>
          <a:bodyPr vert="horz" lIns="91440" tIns="45720" rIns="91440" bIns="45720" rtlCol="0" anchor="ctr">
            <a:normAutofit/>
          </a:bodyPr>
          <a:lstStyle>
            <a:lvl1pPr>
              <a:defRPr>
                <a:solidFill>
                  <a:srgbClr val="2FD980"/>
                </a:solidFill>
              </a:defRPr>
            </a:lvl1pPr>
          </a:lstStyle>
          <a:p>
            <a:r>
              <a:rPr lang="es-ES_tradnl" dirty="0"/>
              <a:t>Clic para editar título</a:t>
            </a:r>
            <a:endParaRPr lang="es-ES" dirty="0"/>
          </a:p>
        </p:txBody>
      </p:sp>
      <p:sp>
        <p:nvSpPr>
          <p:cNvPr id="9" name="CuadroTexto 8"/>
          <p:cNvSpPr txBox="1"/>
          <p:nvPr userDrawn="1"/>
        </p:nvSpPr>
        <p:spPr>
          <a:xfrm>
            <a:off x="522111" y="5309269"/>
            <a:ext cx="430389" cy="229165"/>
          </a:xfrm>
          <a:prstGeom prst="rect">
            <a:avLst/>
          </a:prstGeom>
          <a:noFill/>
        </p:spPr>
        <p:txBody>
          <a:bodyPr wrap="square" rtlCol="0">
            <a:spAutoFit/>
          </a:bodyPr>
          <a:lstStyle/>
          <a:p>
            <a:fld id="{6DB5EEC6-82F6-B24C-8CA4-918437EADA3F}" type="slidenum">
              <a:rPr lang="es-ES_tradnl" sz="889" b="0" i="0" smtClean="0">
                <a:solidFill>
                  <a:schemeClr val="tx1"/>
                </a:solidFill>
                <a:latin typeface="Quicksand" charset="0"/>
                <a:ea typeface="Quicksand" charset="0"/>
                <a:cs typeface="Quicksand" charset="0"/>
              </a:rPr>
              <a:t>‹Nº›</a:t>
            </a:fld>
            <a:endParaRPr lang="es-ES_tradnl" sz="889" b="0" i="0" dirty="0">
              <a:solidFill>
                <a:schemeClr val="tx1"/>
              </a:solidFill>
              <a:latin typeface="Quicksand" charset="0"/>
              <a:ea typeface="Quicksand" charset="0"/>
              <a:cs typeface="Quicksand" charset="0"/>
            </a:endParaRPr>
          </a:p>
        </p:txBody>
      </p:sp>
      <p:cxnSp>
        <p:nvCxnSpPr>
          <p:cNvPr id="13" name="Conector recto 12"/>
          <p:cNvCxnSpPr/>
          <p:nvPr userDrawn="1"/>
        </p:nvCxnSpPr>
        <p:spPr>
          <a:xfrm>
            <a:off x="627944" y="5296568"/>
            <a:ext cx="430389" cy="0"/>
          </a:xfrm>
          <a:prstGeom prst="line">
            <a:avLst/>
          </a:prstGeom>
          <a:ln w="9525">
            <a:solidFill>
              <a:srgbClr val="4AF8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3015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ne column text + image left">
    <p:spTree>
      <p:nvGrpSpPr>
        <p:cNvPr id="1" name=""/>
        <p:cNvGrpSpPr/>
        <p:nvPr/>
      </p:nvGrpSpPr>
      <p:grpSpPr>
        <a:xfrm>
          <a:off x="0" y="0"/>
          <a:ext cx="0" cy="0"/>
          <a:chOff x="0" y="0"/>
          <a:chExt cx="0" cy="0"/>
        </a:xfrm>
      </p:grpSpPr>
      <p:sp>
        <p:nvSpPr>
          <p:cNvPr id="10" name="Marcador de posición de imagen 8"/>
          <p:cNvSpPr>
            <a:spLocks noGrp="1"/>
          </p:cNvSpPr>
          <p:nvPr>
            <p:ph type="pic" sz="quarter" idx="10"/>
          </p:nvPr>
        </p:nvSpPr>
        <p:spPr>
          <a:xfrm>
            <a:off x="3" y="0"/>
            <a:ext cx="5081279" cy="5715000"/>
          </a:xfrm>
        </p:spPr>
        <p:txBody>
          <a:bodyPr/>
          <a:lstStyle/>
          <a:p>
            <a:endParaRPr lang="es-ES" dirty="0"/>
          </a:p>
        </p:txBody>
      </p:sp>
      <p:sp>
        <p:nvSpPr>
          <p:cNvPr id="11" name="Marcador de texto 8"/>
          <p:cNvSpPr>
            <a:spLocks noGrp="1"/>
          </p:cNvSpPr>
          <p:nvPr>
            <p:ph type="body" sz="quarter" idx="11" hasCustomPrompt="1"/>
          </p:nvPr>
        </p:nvSpPr>
        <p:spPr>
          <a:xfrm>
            <a:off x="5296174" y="1349971"/>
            <a:ext cx="4359392" cy="3656411"/>
          </a:xfrm>
        </p:spPr>
        <p:txBody>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12" name="Marcador de título 1"/>
          <p:cNvSpPr>
            <a:spLocks noGrp="1"/>
          </p:cNvSpPr>
          <p:nvPr>
            <p:ph type="title" hasCustomPrompt="1"/>
          </p:nvPr>
        </p:nvSpPr>
        <p:spPr>
          <a:xfrm>
            <a:off x="5296174" y="228866"/>
            <a:ext cx="4359392" cy="952500"/>
          </a:xfrm>
          <a:prstGeom prst="rect">
            <a:avLst/>
          </a:prstGeom>
        </p:spPr>
        <p:txBody>
          <a:bodyPr vert="horz" lIns="91440" tIns="45720" rIns="91440" bIns="45720" rtlCol="0" anchor="ctr">
            <a:normAutofit/>
          </a:bodyPr>
          <a:lstStyle>
            <a:lvl1pPr>
              <a:defRPr>
                <a:solidFill>
                  <a:srgbClr val="2FD980"/>
                </a:solidFill>
              </a:defRPr>
            </a:lvl1pPr>
          </a:lstStyle>
          <a:p>
            <a:r>
              <a:rPr lang="es-ES_tradnl" dirty="0"/>
              <a:t>Clic para editar título</a:t>
            </a:r>
            <a:endParaRPr lang="es-ES" dirty="0"/>
          </a:p>
        </p:txBody>
      </p:sp>
      <p:sp>
        <p:nvSpPr>
          <p:cNvPr id="9" name="CuadroTexto 8"/>
          <p:cNvSpPr txBox="1"/>
          <p:nvPr userDrawn="1"/>
        </p:nvSpPr>
        <p:spPr>
          <a:xfrm>
            <a:off x="522111" y="5309269"/>
            <a:ext cx="430389" cy="229165"/>
          </a:xfrm>
          <a:prstGeom prst="rect">
            <a:avLst/>
          </a:prstGeom>
          <a:noFill/>
        </p:spPr>
        <p:txBody>
          <a:bodyPr wrap="square" rtlCol="0">
            <a:spAutoFit/>
          </a:bodyPr>
          <a:lstStyle/>
          <a:p>
            <a:fld id="{6DB5EEC6-82F6-B24C-8CA4-918437EADA3F}" type="slidenum">
              <a:rPr lang="es-ES_tradnl" sz="889" b="0" i="0" smtClean="0">
                <a:solidFill>
                  <a:schemeClr val="tx1"/>
                </a:solidFill>
                <a:latin typeface="Quicksand" charset="0"/>
                <a:ea typeface="Quicksand" charset="0"/>
                <a:cs typeface="Quicksand" charset="0"/>
              </a:rPr>
              <a:t>‹Nº›</a:t>
            </a:fld>
            <a:endParaRPr lang="es-ES_tradnl" sz="889" b="0" i="0" dirty="0">
              <a:solidFill>
                <a:schemeClr val="tx1"/>
              </a:solidFill>
              <a:latin typeface="Quicksand" charset="0"/>
              <a:ea typeface="Quicksand" charset="0"/>
              <a:cs typeface="Quicksand" charset="0"/>
            </a:endParaRPr>
          </a:p>
        </p:txBody>
      </p:sp>
      <p:cxnSp>
        <p:nvCxnSpPr>
          <p:cNvPr id="13" name="Conector recto 12"/>
          <p:cNvCxnSpPr/>
          <p:nvPr userDrawn="1"/>
        </p:nvCxnSpPr>
        <p:spPr>
          <a:xfrm>
            <a:off x="627944" y="5296568"/>
            <a:ext cx="430389" cy="0"/>
          </a:xfrm>
          <a:prstGeom prst="line">
            <a:avLst/>
          </a:prstGeom>
          <a:ln w="9525">
            <a:solidFill>
              <a:srgbClr val="4AF8FF"/>
            </a:solidFill>
          </a:ln>
          <a:effectLst/>
        </p:spPr>
        <p:style>
          <a:lnRef idx="2">
            <a:schemeClr val="accent1"/>
          </a:lnRef>
          <a:fillRef idx="0">
            <a:schemeClr val="accent1"/>
          </a:fillRef>
          <a:effectRef idx="1">
            <a:schemeClr val="accent1"/>
          </a:effectRef>
          <a:fontRef idx="minor">
            <a:schemeClr val="tx1"/>
          </a:fontRef>
        </p:style>
      </p:cxnSp>
      <p:grpSp>
        <p:nvGrpSpPr>
          <p:cNvPr id="7" name="Agrupar 6"/>
          <p:cNvGrpSpPr/>
          <p:nvPr userDrawn="1"/>
        </p:nvGrpSpPr>
        <p:grpSpPr>
          <a:xfrm>
            <a:off x="7218950" y="5259283"/>
            <a:ext cx="804309" cy="282489"/>
            <a:chOff x="6280150" y="5168900"/>
            <a:chExt cx="1041400" cy="406400"/>
          </a:xfrm>
        </p:grpSpPr>
        <p:sp>
          <p:nvSpPr>
            <p:cNvPr id="8" name="Rectángulo redondeado 7"/>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000" dirty="0">
                <a:ln>
                  <a:solidFill>
                    <a:schemeClr val="tx1"/>
                  </a:solidFill>
                  <a:prstDash val="dash"/>
                </a:ln>
              </a:endParaRPr>
            </a:p>
          </p:txBody>
        </p:sp>
        <p:sp>
          <p:nvSpPr>
            <p:cNvPr id="14" name="CuadroTexto 13"/>
            <p:cNvSpPr txBox="1"/>
            <p:nvPr userDrawn="1"/>
          </p:nvSpPr>
          <p:spPr>
            <a:xfrm>
              <a:off x="6280150" y="5252709"/>
              <a:ext cx="1041400" cy="280520"/>
            </a:xfrm>
            <a:prstGeom prst="rect">
              <a:avLst/>
            </a:prstGeom>
            <a:noFill/>
          </p:spPr>
          <p:txBody>
            <a:bodyPr wrap="square" rtlCol="0">
              <a:spAutoFit/>
            </a:bodyPr>
            <a:lstStyle/>
            <a:p>
              <a:pPr algn="ctr"/>
              <a:r>
                <a:rPr lang="es-ES" sz="667" i="1" dirty="0">
                  <a:solidFill>
                    <a:schemeClr val="tx1">
                      <a:lumMod val="50000"/>
                      <a:lumOff val="50000"/>
                    </a:schemeClr>
                  </a:solidFill>
                  <a:latin typeface="Roboto Bold" panose="02000000000000000000"/>
                  <a:cs typeface="Roboto Bold" panose="02000000000000000000"/>
                </a:rPr>
                <a:t>Logo</a:t>
              </a:r>
            </a:p>
          </p:txBody>
        </p:sp>
      </p:grpSp>
      <p:cxnSp>
        <p:nvCxnSpPr>
          <p:cNvPr id="2" name="Conector recto 1"/>
          <p:cNvCxnSpPr/>
          <p:nvPr userDrawn="1"/>
        </p:nvCxnSpPr>
        <p:spPr>
          <a:xfrm>
            <a:off x="8263467" y="5198750"/>
            <a:ext cx="0" cy="377825"/>
          </a:xfrm>
          <a:prstGeom prst="line">
            <a:avLst/>
          </a:prstGeom>
          <a:ln>
            <a:solidFill>
              <a:srgbClr val="020048"/>
            </a:solidFill>
          </a:ln>
        </p:spPr>
        <p:style>
          <a:lnRef idx="1">
            <a:schemeClr val="accent6"/>
          </a:lnRef>
          <a:fillRef idx="0">
            <a:schemeClr val="accent6"/>
          </a:fillRef>
          <a:effectRef idx="0">
            <a:schemeClr val="accent6"/>
          </a:effectRef>
          <a:fontRef idx="minor">
            <a:schemeClr val="tx1"/>
          </a:fontRef>
        </p:style>
      </p:cxnSp>
      <p:pic>
        <p:nvPicPr>
          <p:cNvPr id="4" name="Imagen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90655" y="5219700"/>
            <a:ext cx="1203678" cy="242570"/>
          </a:xfrm>
          <a:prstGeom prst="rect">
            <a:avLst/>
          </a:prstGeom>
        </p:spPr>
      </p:pic>
    </p:spTree>
    <p:extLst>
      <p:ext uri="{BB962C8B-B14F-4D97-AF65-F5344CB8AC3E}">
        <p14:creationId xmlns:p14="http://schemas.microsoft.com/office/powerpoint/2010/main" val="2452968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mage gallery">
    <p:spTree>
      <p:nvGrpSpPr>
        <p:cNvPr id="1" name=""/>
        <p:cNvGrpSpPr/>
        <p:nvPr/>
      </p:nvGrpSpPr>
      <p:grpSpPr>
        <a:xfrm>
          <a:off x="0" y="0"/>
          <a:ext cx="0" cy="0"/>
          <a:chOff x="0" y="0"/>
          <a:chExt cx="0" cy="0"/>
        </a:xfrm>
      </p:grpSpPr>
      <p:sp>
        <p:nvSpPr>
          <p:cNvPr id="10" name="Marcador de posición de imagen 8"/>
          <p:cNvSpPr>
            <a:spLocks noGrp="1" noChangeAspect="1"/>
          </p:cNvSpPr>
          <p:nvPr>
            <p:ph type="pic" sz="quarter" idx="10"/>
          </p:nvPr>
        </p:nvSpPr>
        <p:spPr>
          <a:xfrm>
            <a:off x="0" y="1"/>
            <a:ext cx="3810413" cy="1896540"/>
          </a:xfrm>
          <a:ln w="12700" cmpd="sng">
            <a:noFill/>
          </a:ln>
        </p:spPr>
        <p:txBody>
          <a:bodyPr/>
          <a:lstStyle/>
          <a:p>
            <a:endParaRPr lang="es-ES" dirty="0"/>
          </a:p>
        </p:txBody>
      </p:sp>
      <p:sp>
        <p:nvSpPr>
          <p:cNvPr id="4" name="Marcador de posición de imagen 8"/>
          <p:cNvSpPr>
            <a:spLocks noGrp="1" noChangeAspect="1"/>
          </p:cNvSpPr>
          <p:nvPr>
            <p:ph type="pic" sz="quarter" idx="11"/>
          </p:nvPr>
        </p:nvSpPr>
        <p:spPr>
          <a:xfrm>
            <a:off x="3810416" y="1"/>
            <a:ext cx="3533290" cy="1896540"/>
          </a:xfrm>
          <a:ln w="12700" cmpd="sng">
            <a:noFill/>
          </a:ln>
        </p:spPr>
        <p:txBody>
          <a:bodyPr/>
          <a:lstStyle/>
          <a:p>
            <a:endParaRPr lang="es-ES" dirty="0"/>
          </a:p>
        </p:txBody>
      </p:sp>
      <p:sp>
        <p:nvSpPr>
          <p:cNvPr id="5" name="Marcador de posición de imagen 8"/>
          <p:cNvSpPr>
            <a:spLocks noGrp="1" noChangeAspect="1"/>
          </p:cNvSpPr>
          <p:nvPr>
            <p:ph type="pic" sz="quarter" idx="12"/>
          </p:nvPr>
        </p:nvSpPr>
        <p:spPr>
          <a:xfrm>
            <a:off x="2377274" y="1896548"/>
            <a:ext cx="3752224" cy="1904217"/>
          </a:xfrm>
          <a:ln w="12700" cmpd="sng">
            <a:noFill/>
          </a:ln>
        </p:spPr>
        <p:txBody>
          <a:bodyPr/>
          <a:lstStyle/>
          <a:p>
            <a:endParaRPr lang="es-ES" dirty="0"/>
          </a:p>
        </p:txBody>
      </p:sp>
      <p:sp>
        <p:nvSpPr>
          <p:cNvPr id="6" name="Marcador de posición de imagen 8"/>
          <p:cNvSpPr>
            <a:spLocks noGrp="1" noChangeAspect="1"/>
          </p:cNvSpPr>
          <p:nvPr>
            <p:ph type="pic" sz="quarter" idx="13"/>
          </p:nvPr>
        </p:nvSpPr>
        <p:spPr>
          <a:xfrm>
            <a:off x="2194" y="1896548"/>
            <a:ext cx="2375083" cy="1904217"/>
          </a:xfrm>
          <a:ln w="12700" cmpd="sng">
            <a:noFill/>
          </a:ln>
        </p:spPr>
        <p:txBody>
          <a:bodyPr/>
          <a:lstStyle/>
          <a:p>
            <a:endParaRPr lang="es-ES" dirty="0"/>
          </a:p>
        </p:txBody>
      </p:sp>
      <p:sp>
        <p:nvSpPr>
          <p:cNvPr id="7" name="Marcador de posición de imagen 8"/>
          <p:cNvSpPr>
            <a:spLocks noGrp="1" noChangeAspect="1"/>
          </p:cNvSpPr>
          <p:nvPr>
            <p:ph type="pic" sz="quarter" idx="14"/>
          </p:nvPr>
        </p:nvSpPr>
        <p:spPr>
          <a:xfrm>
            <a:off x="7343708" y="1"/>
            <a:ext cx="2816297" cy="1896540"/>
          </a:xfrm>
          <a:ln w="12700" cmpd="sng">
            <a:noFill/>
          </a:ln>
        </p:spPr>
        <p:txBody>
          <a:bodyPr/>
          <a:lstStyle/>
          <a:p>
            <a:endParaRPr lang="es-ES" dirty="0"/>
          </a:p>
        </p:txBody>
      </p:sp>
      <p:sp>
        <p:nvSpPr>
          <p:cNvPr id="8" name="Marcador de posición de imagen 8"/>
          <p:cNvSpPr>
            <a:spLocks noGrp="1" noChangeAspect="1"/>
          </p:cNvSpPr>
          <p:nvPr>
            <p:ph type="pic" sz="quarter" idx="15"/>
          </p:nvPr>
        </p:nvSpPr>
        <p:spPr>
          <a:xfrm>
            <a:off x="6129498" y="1896541"/>
            <a:ext cx="4030502" cy="1904218"/>
          </a:xfrm>
          <a:ln w="12700" cmpd="sng">
            <a:noFill/>
          </a:ln>
        </p:spPr>
        <p:txBody>
          <a:bodyPr/>
          <a:lstStyle/>
          <a:p>
            <a:endParaRPr lang="es-ES" dirty="0"/>
          </a:p>
        </p:txBody>
      </p:sp>
      <p:sp>
        <p:nvSpPr>
          <p:cNvPr id="9" name="Marcador de posición de imagen 8"/>
          <p:cNvSpPr>
            <a:spLocks noGrp="1" noChangeAspect="1"/>
          </p:cNvSpPr>
          <p:nvPr>
            <p:ph type="pic" sz="quarter" idx="16"/>
          </p:nvPr>
        </p:nvSpPr>
        <p:spPr>
          <a:xfrm>
            <a:off x="7957312" y="3800759"/>
            <a:ext cx="2202689" cy="1914242"/>
          </a:xfrm>
          <a:ln w="12700" cmpd="sng">
            <a:noFill/>
          </a:ln>
        </p:spPr>
        <p:txBody>
          <a:bodyPr/>
          <a:lstStyle/>
          <a:p>
            <a:endParaRPr lang="es-ES" dirty="0"/>
          </a:p>
        </p:txBody>
      </p:sp>
      <p:sp>
        <p:nvSpPr>
          <p:cNvPr id="11" name="Marcador de posición de imagen 8"/>
          <p:cNvSpPr>
            <a:spLocks noGrp="1" noChangeAspect="1"/>
          </p:cNvSpPr>
          <p:nvPr>
            <p:ph type="pic" sz="quarter" idx="17"/>
          </p:nvPr>
        </p:nvSpPr>
        <p:spPr>
          <a:xfrm>
            <a:off x="4134584" y="3800759"/>
            <a:ext cx="3822727" cy="1914242"/>
          </a:xfrm>
          <a:ln w="12700" cmpd="sng">
            <a:noFill/>
          </a:ln>
        </p:spPr>
        <p:txBody>
          <a:bodyPr/>
          <a:lstStyle/>
          <a:p>
            <a:endParaRPr lang="es-ES" dirty="0"/>
          </a:p>
        </p:txBody>
      </p:sp>
      <p:sp>
        <p:nvSpPr>
          <p:cNvPr id="12" name="Marcador de posición de imagen 8"/>
          <p:cNvSpPr>
            <a:spLocks noGrp="1" noChangeAspect="1"/>
          </p:cNvSpPr>
          <p:nvPr>
            <p:ph type="pic" sz="quarter" idx="18"/>
          </p:nvPr>
        </p:nvSpPr>
        <p:spPr>
          <a:xfrm>
            <a:off x="0" y="3800759"/>
            <a:ext cx="4134584" cy="1914242"/>
          </a:xfrm>
          <a:ln w="12700" cmpd="sng">
            <a:noFill/>
          </a:ln>
        </p:spPr>
        <p:txBody>
          <a:bodyPr/>
          <a:lstStyle/>
          <a:p>
            <a:endParaRPr lang="es-ES" dirty="0"/>
          </a:p>
        </p:txBody>
      </p:sp>
    </p:spTree>
    <p:extLst>
      <p:ext uri="{BB962C8B-B14F-4D97-AF65-F5344CB8AC3E}">
        <p14:creationId xmlns:p14="http://schemas.microsoft.com/office/powerpoint/2010/main" val="23776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ingle image">
    <p:spTree>
      <p:nvGrpSpPr>
        <p:cNvPr id="1" name=""/>
        <p:cNvGrpSpPr/>
        <p:nvPr/>
      </p:nvGrpSpPr>
      <p:grpSpPr>
        <a:xfrm>
          <a:off x="0" y="0"/>
          <a:ext cx="0" cy="0"/>
          <a:chOff x="0" y="0"/>
          <a:chExt cx="0" cy="0"/>
        </a:xfrm>
      </p:grpSpPr>
      <p:sp>
        <p:nvSpPr>
          <p:cNvPr id="10" name="Marcador de posición de imagen 8"/>
          <p:cNvSpPr>
            <a:spLocks noGrp="1"/>
          </p:cNvSpPr>
          <p:nvPr>
            <p:ph type="pic" sz="quarter" idx="10"/>
          </p:nvPr>
        </p:nvSpPr>
        <p:spPr>
          <a:xfrm>
            <a:off x="1" y="0"/>
            <a:ext cx="10160000" cy="5715000"/>
          </a:xfrm>
        </p:spPr>
        <p:txBody>
          <a:bodyPr/>
          <a:lstStyle/>
          <a:p>
            <a:endParaRPr lang="es-ES" dirty="0"/>
          </a:p>
        </p:txBody>
      </p:sp>
    </p:spTree>
    <p:extLst>
      <p:ext uri="{BB962C8B-B14F-4D97-AF65-F5344CB8AC3E}">
        <p14:creationId xmlns:p14="http://schemas.microsoft.com/office/powerpoint/2010/main" val="510391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ingle sentence or conclusion">
    <p:bg>
      <p:bgPr>
        <a:solidFill>
          <a:schemeClr val="bg1"/>
        </a:solidFill>
        <a:effectLst/>
      </p:bgPr>
    </p:bg>
    <p:spTree>
      <p:nvGrpSpPr>
        <p:cNvPr id="1" name=""/>
        <p:cNvGrpSpPr/>
        <p:nvPr/>
      </p:nvGrpSpPr>
      <p:grpSpPr>
        <a:xfrm>
          <a:off x="0" y="0"/>
          <a:ext cx="0" cy="0"/>
          <a:chOff x="0" y="0"/>
          <a:chExt cx="0" cy="0"/>
        </a:xfrm>
      </p:grpSpPr>
      <p:sp>
        <p:nvSpPr>
          <p:cNvPr id="12" name="Marcador de título 1"/>
          <p:cNvSpPr>
            <a:spLocks noGrp="1"/>
          </p:cNvSpPr>
          <p:nvPr>
            <p:ph type="title" hasCustomPrompt="1"/>
          </p:nvPr>
        </p:nvSpPr>
        <p:spPr>
          <a:xfrm>
            <a:off x="508000" y="1183769"/>
            <a:ext cx="4226278" cy="3352698"/>
          </a:xfrm>
          <a:prstGeom prst="rect">
            <a:avLst/>
          </a:prstGeom>
        </p:spPr>
        <p:txBody>
          <a:bodyPr vert="horz" lIns="91440" tIns="45720" rIns="91440" bIns="45720" rtlCol="0" anchor="ctr">
            <a:normAutofit/>
          </a:bodyPr>
          <a:lstStyle>
            <a:lvl1pPr>
              <a:defRPr>
                <a:solidFill>
                  <a:srgbClr val="1239DD"/>
                </a:solidFill>
                <a:latin typeface="Fira Sans Regular" panose="020B0903050000020004" charset="0"/>
                <a:ea typeface="Miriam Libre" panose="00000500000000000000" charset="0"/>
                <a:cs typeface="Fira Sans Regular" panose="020B0903050000020004" charset="0"/>
              </a:defRPr>
            </a:lvl1pPr>
          </a:lstStyle>
          <a:p>
            <a:r>
              <a:rPr lang="es-ES_tradnl" dirty="0"/>
              <a:t>Clic para editar párrafo</a:t>
            </a:r>
            <a:endParaRPr lang="es-ES" dirty="0"/>
          </a:p>
        </p:txBody>
      </p:sp>
      <p:grpSp>
        <p:nvGrpSpPr>
          <p:cNvPr id="3" name="Agrupar 2"/>
          <p:cNvGrpSpPr/>
          <p:nvPr userDrawn="1"/>
        </p:nvGrpSpPr>
        <p:grpSpPr>
          <a:xfrm>
            <a:off x="7218950" y="5259283"/>
            <a:ext cx="804309" cy="282489"/>
            <a:chOff x="6280150" y="5168900"/>
            <a:chExt cx="1041400" cy="406400"/>
          </a:xfrm>
        </p:grpSpPr>
        <p:sp>
          <p:nvSpPr>
            <p:cNvPr id="4" name="Rectángulo redondeado 3"/>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000" dirty="0">
                <a:ln>
                  <a:solidFill>
                    <a:schemeClr val="tx1"/>
                  </a:solidFill>
                  <a:prstDash val="dash"/>
                </a:ln>
              </a:endParaRPr>
            </a:p>
          </p:txBody>
        </p:sp>
        <p:sp>
          <p:nvSpPr>
            <p:cNvPr id="5" name="CuadroTexto 4"/>
            <p:cNvSpPr txBox="1"/>
            <p:nvPr userDrawn="1"/>
          </p:nvSpPr>
          <p:spPr>
            <a:xfrm>
              <a:off x="6280150" y="5252709"/>
              <a:ext cx="1041400" cy="280520"/>
            </a:xfrm>
            <a:prstGeom prst="rect">
              <a:avLst/>
            </a:prstGeom>
            <a:noFill/>
          </p:spPr>
          <p:txBody>
            <a:bodyPr wrap="square" rtlCol="0">
              <a:spAutoFit/>
            </a:bodyPr>
            <a:lstStyle/>
            <a:p>
              <a:pPr algn="ctr"/>
              <a:r>
                <a:rPr lang="es-ES" sz="667" i="1" dirty="0">
                  <a:solidFill>
                    <a:schemeClr val="tx1">
                      <a:lumMod val="50000"/>
                      <a:lumOff val="50000"/>
                    </a:schemeClr>
                  </a:solidFill>
                  <a:latin typeface="Roboto Bold" panose="02000000000000000000"/>
                  <a:cs typeface="Roboto Bold" panose="02000000000000000000"/>
                </a:rPr>
                <a:t>Logo</a:t>
              </a:r>
            </a:p>
          </p:txBody>
        </p:sp>
      </p:grpSp>
      <p:cxnSp>
        <p:nvCxnSpPr>
          <p:cNvPr id="2" name="Conector recto 1"/>
          <p:cNvCxnSpPr/>
          <p:nvPr userDrawn="1"/>
        </p:nvCxnSpPr>
        <p:spPr>
          <a:xfrm>
            <a:off x="8263467" y="5198750"/>
            <a:ext cx="0" cy="377825"/>
          </a:xfrm>
          <a:prstGeom prst="line">
            <a:avLst/>
          </a:prstGeom>
          <a:ln>
            <a:solidFill>
              <a:srgbClr val="020048"/>
            </a:solidFill>
          </a:ln>
        </p:spPr>
        <p:style>
          <a:lnRef idx="1">
            <a:schemeClr val="accent6"/>
          </a:lnRef>
          <a:fillRef idx="0">
            <a:schemeClr val="accent6"/>
          </a:fillRef>
          <a:effectRef idx="0">
            <a:schemeClr val="accent6"/>
          </a:effectRef>
          <a:fontRef idx="minor">
            <a:schemeClr val="tx1"/>
          </a:fontRef>
        </p:style>
      </p:cxnSp>
      <p:pic>
        <p:nvPicPr>
          <p:cNvPr id="6" name="Imagen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90655" y="5219700"/>
            <a:ext cx="1203678" cy="242570"/>
          </a:xfrm>
          <a:prstGeom prst="rect">
            <a:avLst/>
          </a:prstGeom>
        </p:spPr>
      </p:pic>
    </p:spTree>
    <p:extLst>
      <p:ext uri="{BB962C8B-B14F-4D97-AF65-F5344CB8AC3E}">
        <p14:creationId xmlns:p14="http://schemas.microsoft.com/office/powerpoint/2010/main" val="2785239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10225138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ack cover">
    <p:bg>
      <p:bgPr>
        <a:solidFill>
          <a:schemeClr val="bg1"/>
        </a:solidFill>
        <a:effectLst/>
      </p:bgPr>
    </p:bg>
    <p:spTree>
      <p:nvGrpSpPr>
        <p:cNvPr id="1" name=""/>
        <p:cNvGrpSpPr/>
        <p:nvPr/>
      </p:nvGrpSpPr>
      <p:grpSpPr>
        <a:xfrm>
          <a:off x="0" y="0"/>
          <a:ext cx="0" cy="0"/>
          <a:chOff x="0" y="0"/>
          <a:chExt cx="0" cy="0"/>
        </a:xfrm>
      </p:grpSpPr>
      <p:cxnSp>
        <p:nvCxnSpPr>
          <p:cNvPr id="13" name="Conector recto 12"/>
          <p:cNvCxnSpPr/>
          <p:nvPr userDrawn="1"/>
        </p:nvCxnSpPr>
        <p:spPr>
          <a:xfrm>
            <a:off x="3304647" y="2654300"/>
            <a:ext cx="355070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Título 30"/>
          <p:cNvSpPr>
            <a:spLocks noGrp="1"/>
          </p:cNvSpPr>
          <p:nvPr>
            <p:ph type="title" hasCustomPrompt="1"/>
          </p:nvPr>
        </p:nvSpPr>
        <p:spPr>
          <a:xfrm>
            <a:off x="3304647" y="2724416"/>
            <a:ext cx="3550708" cy="221984"/>
          </a:xfrm>
        </p:spPr>
        <p:txBody>
          <a:bodyPr>
            <a:normAutofit/>
          </a:bodyPr>
          <a:lstStyle>
            <a:lvl1pPr algn="ctr">
              <a:defRPr sz="1111" b="0">
                <a:solidFill>
                  <a:srgbClr val="FFFFFF"/>
                </a:solidFill>
                <a:latin typeface="Fira Sans Regular" panose="020B0903050000020004" charset="0"/>
                <a:ea typeface="Quicksand" charset="0"/>
                <a:cs typeface="Fira Sans Regular" panose="020B0903050000020004" charset="0"/>
              </a:defRPr>
            </a:lvl1pPr>
          </a:lstStyle>
          <a:p>
            <a:r>
              <a:rPr lang="es-ES_tradnl" dirty="0"/>
              <a:t>Clic para editar título</a:t>
            </a:r>
            <a:endParaRPr lang="es-ES" dirty="0"/>
          </a:p>
        </p:txBody>
      </p:sp>
      <p:sp>
        <p:nvSpPr>
          <p:cNvPr id="12" name="Rectángulo 11"/>
          <p:cNvSpPr/>
          <p:nvPr userDrawn="1"/>
        </p:nvSpPr>
        <p:spPr>
          <a:xfrm>
            <a:off x="0" y="5042863"/>
            <a:ext cx="10160000" cy="6818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000"/>
          </a:p>
        </p:txBody>
      </p:sp>
      <p:sp>
        <p:nvSpPr>
          <p:cNvPr id="5" name="CuadroTexto 4"/>
          <p:cNvSpPr txBox="1"/>
          <p:nvPr userDrawn="1"/>
        </p:nvSpPr>
        <p:spPr>
          <a:xfrm>
            <a:off x="909371" y="4658093"/>
            <a:ext cx="2292123" cy="830997"/>
          </a:xfrm>
          <a:prstGeom prst="rect">
            <a:avLst/>
          </a:prstGeom>
          <a:noFill/>
        </p:spPr>
        <p:txBody>
          <a:bodyPr wrap="square" rtlCol="0">
            <a:spAutoFit/>
          </a:bodyPr>
          <a:lstStyle/>
          <a:p>
            <a:r>
              <a:rPr lang="en-US" sz="800" kern="1200" baseline="0" dirty="0">
                <a:solidFill>
                  <a:schemeClr val="tx1"/>
                </a:solidFill>
                <a:effectLst/>
                <a:latin typeface="Aller" panose="02000503030000020004" charset="0"/>
                <a:ea typeface="Quicksand" charset="0"/>
                <a:cs typeface="Aller" panose="02000503030000020004" charset="0"/>
              </a:rPr>
              <a:t>Funded by the European Union. Views and opinions expressed are however those of the author(s) only and do not necessarily reflect those of the European Union or the granting authority. Neither the European Union nor the granting authority can be held responsible for them.</a:t>
            </a:r>
          </a:p>
        </p:txBody>
      </p:sp>
      <p:cxnSp>
        <p:nvCxnSpPr>
          <p:cNvPr id="6" name="Conector recto 5"/>
          <p:cNvCxnSpPr/>
          <p:nvPr userDrawn="1"/>
        </p:nvCxnSpPr>
        <p:spPr>
          <a:xfrm>
            <a:off x="8333317" y="4908555"/>
            <a:ext cx="0" cy="377825"/>
          </a:xfrm>
          <a:prstGeom prst="line">
            <a:avLst/>
          </a:prstGeom>
          <a:ln>
            <a:solidFill>
              <a:srgbClr val="3D2582"/>
            </a:solidFill>
          </a:ln>
        </p:spPr>
        <p:style>
          <a:lnRef idx="1">
            <a:schemeClr val="accent6"/>
          </a:lnRef>
          <a:fillRef idx="0">
            <a:schemeClr val="accent6"/>
          </a:fillRef>
          <a:effectRef idx="0">
            <a:schemeClr val="accent6"/>
          </a:effectRef>
          <a:fontRef idx="minor">
            <a:schemeClr val="tx1"/>
          </a:fontRef>
        </p:style>
      </p:cxnSp>
      <p:grpSp>
        <p:nvGrpSpPr>
          <p:cNvPr id="20" name="Agrupar 19"/>
          <p:cNvGrpSpPr/>
          <p:nvPr userDrawn="1"/>
        </p:nvGrpSpPr>
        <p:grpSpPr>
          <a:xfrm>
            <a:off x="6870038" y="4968880"/>
            <a:ext cx="1127120" cy="282575"/>
            <a:chOff x="6280150" y="5168900"/>
            <a:chExt cx="1041400" cy="406400"/>
          </a:xfrm>
        </p:grpSpPr>
        <p:sp>
          <p:nvSpPr>
            <p:cNvPr id="7" name="Rectángulo redondeado 6"/>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000" dirty="0">
                <a:ln>
                  <a:solidFill>
                    <a:schemeClr val="tx1"/>
                  </a:solidFill>
                  <a:prstDash val="dash"/>
                </a:ln>
              </a:endParaRPr>
            </a:p>
          </p:txBody>
        </p:sp>
        <p:sp>
          <p:nvSpPr>
            <p:cNvPr id="22" name="CuadroTexto 21"/>
            <p:cNvSpPr txBox="1"/>
            <p:nvPr userDrawn="1"/>
          </p:nvSpPr>
          <p:spPr>
            <a:xfrm>
              <a:off x="6280150" y="5252708"/>
              <a:ext cx="1041400" cy="280435"/>
            </a:xfrm>
            <a:prstGeom prst="rect">
              <a:avLst/>
            </a:prstGeom>
            <a:noFill/>
          </p:spPr>
          <p:txBody>
            <a:bodyPr wrap="square" rtlCol="0">
              <a:spAutoFit/>
            </a:bodyPr>
            <a:lstStyle/>
            <a:p>
              <a:pPr algn="ctr"/>
              <a:r>
                <a:rPr lang="es-ES" sz="667" i="1" dirty="0">
                  <a:solidFill>
                    <a:schemeClr val="tx1">
                      <a:lumMod val="50000"/>
                      <a:lumOff val="50000"/>
                    </a:schemeClr>
                  </a:solidFill>
                  <a:latin typeface="Roboto Bold" panose="02000000000000000000"/>
                  <a:cs typeface="Roboto Bold" panose="02000000000000000000"/>
                </a:rPr>
                <a:t>Logo</a:t>
              </a:r>
            </a:p>
          </p:txBody>
        </p:sp>
      </p:grpSp>
      <p:pic>
        <p:nvPicPr>
          <p:cNvPr id="3" name="Imagen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8200" y="4908550"/>
            <a:ext cx="1203678" cy="242570"/>
          </a:xfrm>
          <a:prstGeom prst="rect">
            <a:avLst/>
          </a:prstGeom>
        </p:spPr>
      </p:pic>
      <p:pic>
        <p:nvPicPr>
          <p:cNvPr id="2" name="Imagen 1"/>
          <p:cNvPicPr>
            <a:picLocks noChangeAspect="1"/>
          </p:cNvPicPr>
          <p:nvPr userDrawn="1"/>
        </p:nvPicPr>
        <p:blipFill>
          <a:blip r:embed="rId3"/>
          <a:stretch>
            <a:fillRect/>
          </a:stretch>
        </p:blipFill>
        <p:spPr>
          <a:xfrm>
            <a:off x="215676" y="4734749"/>
            <a:ext cx="693695" cy="416371"/>
          </a:xfrm>
          <a:prstGeom prst="rect">
            <a:avLst/>
          </a:prstGeom>
        </p:spPr>
      </p:pic>
      <p:pic>
        <p:nvPicPr>
          <p:cNvPr id="10" name="Imagen 9" descr="Forma&#10;&#10;Descripción generada automáticamente con confianza media">
            <a:extLst>
              <a:ext uri="{FF2B5EF4-FFF2-40B4-BE49-F238E27FC236}">
                <a16:creationId xmlns:a16="http://schemas.microsoft.com/office/drawing/2014/main" id="{3493F5AC-EF75-0DF5-28B9-D52C1687F136}"/>
              </a:ext>
            </a:extLst>
          </p:cNvPr>
          <p:cNvPicPr>
            <a:picLocks noChangeAspect="1"/>
          </p:cNvPicPr>
          <p:nvPr userDrawn="1"/>
        </p:nvPicPr>
        <p:blipFill>
          <a:blip r:embed="rId4"/>
          <a:stretch>
            <a:fillRect/>
          </a:stretch>
        </p:blipFill>
        <p:spPr>
          <a:xfrm>
            <a:off x="3569941" y="5021539"/>
            <a:ext cx="2471254" cy="626846"/>
          </a:xfrm>
          <a:prstGeom prst="rect">
            <a:avLst/>
          </a:prstGeom>
        </p:spPr>
      </p:pic>
      <p:sp>
        <p:nvSpPr>
          <p:cNvPr id="4" name="CuadroTexto 3">
            <a:extLst>
              <a:ext uri="{FF2B5EF4-FFF2-40B4-BE49-F238E27FC236}">
                <a16:creationId xmlns:a16="http://schemas.microsoft.com/office/drawing/2014/main" id="{7EF628E2-5FC8-8282-0FAE-6DB54DB1F658}"/>
              </a:ext>
            </a:extLst>
          </p:cNvPr>
          <p:cNvSpPr txBox="1"/>
          <p:nvPr userDrawn="1"/>
        </p:nvSpPr>
        <p:spPr>
          <a:xfrm>
            <a:off x="3474324" y="4647868"/>
            <a:ext cx="3211768" cy="338554"/>
          </a:xfrm>
          <a:prstGeom prst="rect">
            <a:avLst/>
          </a:prstGeom>
          <a:noFill/>
        </p:spPr>
        <p:txBody>
          <a:bodyPr wrap="square" rtlCol="0">
            <a:spAutoFit/>
          </a:bodyPr>
          <a:lstStyle/>
          <a:p>
            <a:r>
              <a:rPr lang="en-US" sz="800" kern="1200" baseline="0" dirty="0">
                <a:solidFill>
                  <a:schemeClr val="tx1"/>
                </a:solidFill>
                <a:effectLst/>
                <a:latin typeface="Aller" panose="02000503030000020004" charset="0"/>
                <a:ea typeface="Quicksand" charset="0"/>
                <a:cs typeface="Aller" panose="02000503030000020004" charset="0"/>
              </a:rPr>
              <a:t>This work has received funding from the Swiss State Secretariat for Education, Research and Innovation (SERI).</a:t>
            </a:r>
          </a:p>
        </p:txBody>
      </p:sp>
    </p:spTree>
    <p:extLst>
      <p:ext uri="{BB962C8B-B14F-4D97-AF65-F5344CB8AC3E}">
        <p14:creationId xmlns:p14="http://schemas.microsoft.com/office/powerpoint/2010/main" val="992318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 2">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3" name="Marcador de texto 2"/>
          <p:cNvSpPr>
            <a:spLocks noGrp="1"/>
          </p:cNvSpPr>
          <p:nvPr>
            <p:ph type="body" idx="1" hasCustomPrompt="1"/>
          </p:nvPr>
        </p:nvSpPr>
        <p:spPr>
          <a:xfrm>
            <a:off x="802570" y="2077968"/>
            <a:ext cx="8636000" cy="1250156"/>
          </a:xfrm>
        </p:spPr>
        <p:txBody>
          <a:bodyPr anchor="ctr"/>
          <a:lstStyle>
            <a:lvl1pPr marL="0" indent="0" algn="ctr">
              <a:buNone/>
              <a:defRPr sz="2222" b="0" i="0">
                <a:solidFill>
                  <a:srgbClr val="1239DD"/>
                </a:solidFill>
                <a:latin typeface="Fira Sans Regular" panose="020B0903050000020004" charset="0"/>
                <a:ea typeface="Miriam Libre" panose="00000500000000000000" charset="0"/>
                <a:cs typeface="Fira Sans Regular" panose="020B0903050000020004" charset="0"/>
              </a:defRPr>
            </a:lvl1pPr>
            <a:lvl2pPr marL="507995" indent="0">
              <a:buNone/>
              <a:defRPr sz="2000">
                <a:solidFill>
                  <a:schemeClr val="tx1">
                    <a:tint val="75000"/>
                  </a:schemeClr>
                </a:solidFill>
              </a:defRPr>
            </a:lvl2pPr>
            <a:lvl3pPr marL="1015990" indent="0">
              <a:buNone/>
              <a:defRPr sz="1778">
                <a:solidFill>
                  <a:schemeClr val="tx1">
                    <a:tint val="75000"/>
                  </a:schemeClr>
                </a:solidFill>
              </a:defRPr>
            </a:lvl3pPr>
            <a:lvl4pPr marL="1523985" indent="0">
              <a:buNone/>
              <a:defRPr sz="1556">
                <a:solidFill>
                  <a:schemeClr val="tx1">
                    <a:tint val="75000"/>
                  </a:schemeClr>
                </a:solidFill>
              </a:defRPr>
            </a:lvl4pPr>
            <a:lvl5pPr marL="2031980" indent="0">
              <a:buNone/>
              <a:defRPr sz="1556">
                <a:solidFill>
                  <a:schemeClr val="tx1">
                    <a:tint val="75000"/>
                  </a:schemeClr>
                </a:solidFill>
              </a:defRPr>
            </a:lvl5pPr>
            <a:lvl6pPr marL="2539975" indent="0">
              <a:buNone/>
              <a:defRPr sz="1556">
                <a:solidFill>
                  <a:schemeClr val="tx1">
                    <a:tint val="75000"/>
                  </a:schemeClr>
                </a:solidFill>
              </a:defRPr>
            </a:lvl6pPr>
            <a:lvl7pPr marL="3047970" indent="0">
              <a:buNone/>
              <a:defRPr sz="1556">
                <a:solidFill>
                  <a:schemeClr val="tx1">
                    <a:tint val="75000"/>
                  </a:schemeClr>
                </a:solidFill>
              </a:defRPr>
            </a:lvl7pPr>
            <a:lvl8pPr marL="3555964" indent="0">
              <a:buNone/>
              <a:defRPr sz="1556">
                <a:solidFill>
                  <a:schemeClr val="tx1">
                    <a:tint val="75000"/>
                  </a:schemeClr>
                </a:solidFill>
              </a:defRPr>
            </a:lvl8pPr>
            <a:lvl9pPr marL="4063959" indent="0">
              <a:buNone/>
              <a:defRPr sz="1556">
                <a:solidFill>
                  <a:schemeClr val="tx1">
                    <a:tint val="75000"/>
                  </a:schemeClr>
                </a:solidFill>
              </a:defRPr>
            </a:lvl9pPr>
          </a:lstStyle>
          <a:p>
            <a:pPr lvl="0"/>
            <a:r>
              <a:rPr lang="es-ES_tradnl" dirty="0"/>
              <a:t>Haga clic para modificar el estilo de texto del patrón</a:t>
            </a:r>
          </a:p>
        </p:txBody>
      </p:sp>
      <p:grpSp>
        <p:nvGrpSpPr>
          <p:cNvPr id="7" name="Agrupar 6"/>
          <p:cNvGrpSpPr/>
          <p:nvPr userDrawn="1"/>
        </p:nvGrpSpPr>
        <p:grpSpPr>
          <a:xfrm>
            <a:off x="7218950" y="5259283"/>
            <a:ext cx="804309" cy="282489"/>
            <a:chOff x="6280150" y="5168900"/>
            <a:chExt cx="1041400" cy="406400"/>
          </a:xfrm>
        </p:grpSpPr>
        <p:sp>
          <p:nvSpPr>
            <p:cNvPr id="11" name="Rectángulo redondeado 10"/>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000" dirty="0">
                <a:ln>
                  <a:solidFill>
                    <a:schemeClr val="tx1"/>
                  </a:solidFill>
                  <a:prstDash val="dash"/>
                </a:ln>
              </a:endParaRPr>
            </a:p>
          </p:txBody>
        </p:sp>
        <p:sp>
          <p:nvSpPr>
            <p:cNvPr id="12" name="CuadroTexto 11"/>
            <p:cNvSpPr txBox="1"/>
            <p:nvPr userDrawn="1"/>
          </p:nvSpPr>
          <p:spPr>
            <a:xfrm>
              <a:off x="6280150" y="5252709"/>
              <a:ext cx="1041400" cy="280520"/>
            </a:xfrm>
            <a:prstGeom prst="rect">
              <a:avLst/>
            </a:prstGeom>
            <a:noFill/>
          </p:spPr>
          <p:txBody>
            <a:bodyPr wrap="square" rtlCol="0">
              <a:spAutoFit/>
            </a:bodyPr>
            <a:lstStyle/>
            <a:p>
              <a:pPr algn="ctr"/>
              <a:r>
                <a:rPr lang="es-ES" sz="667" i="1" dirty="0">
                  <a:solidFill>
                    <a:schemeClr val="tx1">
                      <a:lumMod val="50000"/>
                      <a:lumOff val="50000"/>
                    </a:schemeClr>
                  </a:solidFill>
                  <a:latin typeface="Roboto Bold" panose="02000000000000000000"/>
                  <a:cs typeface="Roboto Bold" panose="02000000000000000000"/>
                </a:rPr>
                <a:t>Logo</a:t>
              </a:r>
            </a:p>
          </p:txBody>
        </p:sp>
      </p:grpSp>
      <p:cxnSp>
        <p:nvCxnSpPr>
          <p:cNvPr id="2" name="Conector recto 1"/>
          <p:cNvCxnSpPr/>
          <p:nvPr userDrawn="1"/>
        </p:nvCxnSpPr>
        <p:spPr>
          <a:xfrm>
            <a:off x="8263467" y="5198750"/>
            <a:ext cx="0" cy="377825"/>
          </a:xfrm>
          <a:prstGeom prst="line">
            <a:avLst/>
          </a:prstGeom>
          <a:ln>
            <a:solidFill>
              <a:srgbClr val="020048"/>
            </a:solidFill>
          </a:ln>
        </p:spPr>
        <p:style>
          <a:lnRef idx="1">
            <a:schemeClr val="accent6"/>
          </a:lnRef>
          <a:fillRef idx="0">
            <a:schemeClr val="accent6"/>
          </a:fillRef>
          <a:effectRef idx="0">
            <a:schemeClr val="accent6"/>
          </a:effectRef>
          <a:fontRef idx="minor">
            <a:schemeClr val="tx1"/>
          </a:fontRef>
        </p:style>
      </p:cxnSp>
      <p:pic>
        <p:nvPicPr>
          <p:cNvPr id="5" name="Imagen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0655" y="5219700"/>
            <a:ext cx="1203678" cy="24257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93208" y="1424782"/>
            <a:ext cx="8763000" cy="2377281"/>
          </a:xfrm>
        </p:spPr>
        <p:txBody>
          <a:bodyPr anchor="b"/>
          <a:lstStyle>
            <a:lvl1pPr>
              <a:defRPr sz="5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93208" y="3824553"/>
            <a:ext cx="8763000" cy="1250156"/>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55995218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98500" y="1521354"/>
            <a:ext cx="4318000" cy="362611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43500" y="1521354"/>
            <a:ext cx="4318000" cy="362611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32045952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99823" y="304271"/>
            <a:ext cx="8763000" cy="1104636"/>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99824" y="1400969"/>
            <a:ext cx="4298156"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s-ES"/>
              <a:t>Haga clic para modificar los estilos de texto del patrón</a:t>
            </a:r>
          </a:p>
        </p:txBody>
      </p:sp>
      <p:sp>
        <p:nvSpPr>
          <p:cNvPr id="4" name="Content Placeholder 3"/>
          <p:cNvSpPr>
            <a:spLocks noGrp="1"/>
          </p:cNvSpPr>
          <p:nvPr>
            <p:ph sz="half" idx="2"/>
          </p:nvPr>
        </p:nvSpPr>
        <p:spPr>
          <a:xfrm>
            <a:off x="699824" y="2087563"/>
            <a:ext cx="4298156" cy="307049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43500" y="1400969"/>
            <a:ext cx="431932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s-ES"/>
              <a:t>Haga clic para modificar los estilos de texto del patrón</a:t>
            </a:r>
          </a:p>
        </p:txBody>
      </p:sp>
      <p:sp>
        <p:nvSpPr>
          <p:cNvPr id="6" name="Content Placeholder 5"/>
          <p:cNvSpPr>
            <a:spLocks noGrp="1"/>
          </p:cNvSpPr>
          <p:nvPr>
            <p:ph sz="quarter" idx="4"/>
          </p:nvPr>
        </p:nvSpPr>
        <p:spPr>
          <a:xfrm>
            <a:off x="5143500" y="2087563"/>
            <a:ext cx="4319323" cy="307049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47923912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426090487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72722443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s-ES"/>
              <a:t>Haga clic para modificar el estilo de título del patrón</a:t>
            </a:r>
            <a:endParaRPr lang="en-US" dirty="0"/>
          </a:p>
        </p:txBody>
      </p:sp>
      <p:sp>
        <p:nvSpPr>
          <p:cNvPr id="3" name="Content Placeholder 2"/>
          <p:cNvSpPr>
            <a:spLocks noGrp="1"/>
          </p:cNvSpPr>
          <p:nvPr>
            <p:ph idx="1"/>
          </p:nvPr>
        </p:nvSpPr>
        <p:spPr>
          <a:xfrm>
            <a:off x="4319323" y="822855"/>
            <a:ext cx="514350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76295657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319323" y="822855"/>
            <a:ext cx="514350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984895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98500" y="5296959"/>
            <a:ext cx="2286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C764DE79-268F-4C1A-8933-263129D2AF90}" type="datetimeFigureOut">
              <a:rPr lang="en-US" dirty="0"/>
              <a:t>12/5/2023</a:t>
            </a:fld>
            <a:endParaRPr lang="en-US" dirty="0"/>
          </a:p>
        </p:txBody>
      </p:sp>
      <p:sp>
        <p:nvSpPr>
          <p:cNvPr id="5" name="Footer Placeholder 4"/>
          <p:cNvSpPr>
            <a:spLocks noGrp="1"/>
          </p:cNvSpPr>
          <p:nvPr>
            <p:ph type="ftr" sz="quarter" idx="3"/>
          </p:nvPr>
        </p:nvSpPr>
        <p:spPr>
          <a:xfrm>
            <a:off x="3365500" y="5296959"/>
            <a:ext cx="3429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75500" y="5296959"/>
            <a:ext cx="2286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48F63A3B-78C7-47BE-AE5E-E10140E04643}" type="slidenum">
              <a:rPr lang="en-US" dirty="0"/>
              <a:t>‹Nº›</a:t>
            </a:fld>
            <a:endParaRPr lang="en-US" dirty="0"/>
          </a:p>
        </p:txBody>
      </p:sp>
    </p:spTree>
    <p:extLst>
      <p:ext uri="{BB962C8B-B14F-4D97-AF65-F5344CB8AC3E}">
        <p14:creationId xmlns:p14="http://schemas.microsoft.com/office/powerpoint/2010/main" val="3995909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57" r:id="rId21"/>
  </p:sldLayoutIdLst>
  <p:hf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r>
              <a:rPr lang="es-ES" b="0" dirty="0" err="1">
                <a:latin typeface="Work Sans Regular" charset="0"/>
                <a:ea typeface="Miriam Libre" panose="00000500000000000000" charset="0"/>
                <a:cs typeface="Work Sans Regular" charset="0"/>
              </a:rPr>
              <a:t>Document</a:t>
            </a:r>
            <a:r>
              <a:rPr lang="es-ES" b="0" dirty="0">
                <a:latin typeface="Work Sans Regular" charset="0"/>
                <a:ea typeface="Miriam Libre" panose="00000500000000000000" charset="0"/>
                <a:cs typeface="Work Sans Regular" charset="0"/>
              </a:rPr>
              <a:t> </a:t>
            </a:r>
            <a:r>
              <a:rPr lang="es-ES" b="0" dirty="0" err="1">
                <a:latin typeface="Work Sans Regular" charset="0"/>
                <a:ea typeface="Miriam Libre" panose="00000500000000000000" charset="0"/>
                <a:cs typeface="Work Sans Regular" charset="0"/>
              </a:rPr>
              <a:t>Suitle</a:t>
            </a:r>
            <a:r>
              <a:rPr lang="es-ES" b="0" dirty="0">
                <a:latin typeface="Work Sans Regular" charset="0"/>
                <a:ea typeface="Miriam Libre" panose="00000500000000000000" charset="0"/>
                <a:cs typeface="Work Sans Regular" charset="0"/>
              </a:rPr>
              <a:t> Ut sed magna </a:t>
            </a:r>
            <a:r>
              <a:rPr lang="es-ES" b="0" dirty="0" err="1">
                <a:latin typeface="Work Sans Regular" charset="0"/>
                <a:ea typeface="Miriam Libre" panose="00000500000000000000" charset="0"/>
                <a:cs typeface="Work Sans Regular" charset="0"/>
              </a:rPr>
              <a:t>ac</a:t>
            </a:r>
            <a:r>
              <a:rPr lang="es-ES" b="0" dirty="0">
                <a:latin typeface="Work Sans Regular" charset="0"/>
                <a:ea typeface="Miriam Libre" panose="00000500000000000000" charset="0"/>
                <a:cs typeface="Work Sans Regular" charset="0"/>
              </a:rPr>
              <a:t> </a:t>
            </a:r>
            <a:r>
              <a:rPr lang="es-ES" b="0" dirty="0" err="1">
                <a:latin typeface="Work Sans Regular" charset="0"/>
                <a:ea typeface="Miriam Libre" panose="00000500000000000000" charset="0"/>
                <a:cs typeface="Work Sans Regular" charset="0"/>
              </a:rPr>
              <a:t>diam</a:t>
            </a:r>
            <a:r>
              <a:rPr lang="es-ES" b="0" dirty="0">
                <a:latin typeface="Work Sans Regular" charset="0"/>
                <a:ea typeface="Miriam Libre" panose="00000500000000000000" charset="0"/>
                <a:cs typeface="Work Sans Regular" charset="0"/>
              </a:rPr>
              <a:t> </a:t>
            </a:r>
            <a:r>
              <a:rPr lang="es-ES" b="0" dirty="0" err="1">
                <a:latin typeface="Work Sans Regular" charset="0"/>
                <a:ea typeface="Miriam Libre" panose="00000500000000000000" charset="0"/>
                <a:cs typeface="Work Sans Regular" charset="0"/>
              </a:rPr>
              <a:t>euismod</a:t>
            </a:r>
            <a:r>
              <a:rPr lang="es-ES" b="0" dirty="0">
                <a:latin typeface="Work Sans Regular" charset="0"/>
                <a:ea typeface="Miriam Libre" panose="00000500000000000000" charset="0"/>
                <a:cs typeface="Work Sans Regular" charset="0"/>
              </a:rPr>
              <a:t> </a:t>
            </a:r>
            <a:r>
              <a:rPr lang="es-ES" b="0" dirty="0" err="1">
                <a:latin typeface="Work Sans Regular" charset="0"/>
                <a:ea typeface="Miriam Libre" panose="00000500000000000000" charset="0"/>
                <a:cs typeface="Work Sans Regular" charset="0"/>
              </a:rPr>
              <a:t>vestibulum</a:t>
            </a:r>
            <a:endParaRPr lang="es-ES" b="0" dirty="0">
              <a:latin typeface="Work Sans Regular" charset="0"/>
              <a:ea typeface="Miriam Libre" panose="00000500000000000000" charset="0"/>
              <a:cs typeface="Work Sans Regular" charset="0"/>
            </a:endParaRPr>
          </a:p>
        </p:txBody>
      </p:sp>
      <p:sp>
        <p:nvSpPr>
          <p:cNvPr id="2" name="Título 1"/>
          <p:cNvSpPr>
            <a:spLocks noGrp="1"/>
          </p:cNvSpPr>
          <p:nvPr>
            <p:ph type="ctrTitle" idx="4294967295"/>
          </p:nvPr>
        </p:nvSpPr>
        <p:spPr>
          <a:xfrm>
            <a:off x="275063" y="508553"/>
            <a:ext cx="4248150" cy="3171825"/>
          </a:xfrm>
        </p:spPr>
        <p:txBody>
          <a:bodyPr vert="horz" lIns="91440" tIns="45720" rIns="91440" bIns="45720" rtlCol="0" anchor="t">
            <a:normAutofit/>
          </a:bodyPr>
          <a:lstStyle/>
          <a:p>
            <a:r>
              <a:rPr lang="es-ES_tradnl" sz="3300" b="1" dirty="0" err="1">
                <a:solidFill>
                  <a:schemeClr val="bg1"/>
                </a:solidFill>
                <a:latin typeface="Ubuntu Bold"/>
                <a:cs typeface="Ubuntu Bold" panose="020B0804030602030204" charset="0"/>
              </a:rPr>
              <a:t>Document</a:t>
            </a:r>
            <a:r>
              <a:rPr lang="es-ES_tradnl" sz="3300" b="1" dirty="0">
                <a:solidFill>
                  <a:schemeClr val="bg1"/>
                </a:solidFill>
                <a:latin typeface="Ubuntu Bold"/>
                <a:cs typeface="Ubuntu Bold" panose="020B0804030602030204" charset="0"/>
              </a:rPr>
              <a:t> </a:t>
            </a:r>
            <a:r>
              <a:rPr lang="es-ES_tradnl" sz="3300" b="1" dirty="0" err="1">
                <a:solidFill>
                  <a:schemeClr val="bg1"/>
                </a:solidFill>
                <a:latin typeface="Ubuntu Bold"/>
                <a:cs typeface="Ubuntu Bold" panose="020B0804030602030204" charset="0"/>
              </a:rPr>
              <a:t>title</a:t>
            </a:r>
            <a:br>
              <a:rPr lang="es-ES_tradnl" sz="3300" b="1" dirty="0">
                <a:latin typeface="Ubuntu Bold" panose="020B0804030602030204" charset="0"/>
                <a:cs typeface="Ubuntu Bold" panose="020B0804030602030204" charset="0"/>
              </a:rPr>
            </a:br>
            <a:r>
              <a:rPr lang="es-ES_tradnl" sz="3300" b="1" dirty="0" err="1">
                <a:solidFill>
                  <a:schemeClr val="bg1"/>
                </a:solidFill>
                <a:latin typeface="Ubuntu Bold"/>
                <a:cs typeface="Ubuntu Bold" panose="020B0804030602030204" charset="0"/>
              </a:rPr>
              <a:t>etiamvel</a:t>
            </a:r>
            <a:r>
              <a:rPr lang="es-ES_tradnl" sz="3300" b="1" dirty="0">
                <a:solidFill>
                  <a:schemeClr val="bg1"/>
                </a:solidFill>
                <a:latin typeface="Ubuntu Bold"/>
                <a:cs typeface="Ubuntu Bold" panose="020B0804030602030204" charset="0"/>
              </a:rPr>
              <a:t> </a:t>
            </a:r>
            <a:r>
              <a:rPr lang="es-ES_tradnl" sz="3300" b="1" dirty="0" err="1">
                <a:solidFill>
                  <a:schemeClr val="bg1"/>
                </a:solidFill>
                <a:latin typeface="Ubuntu Bold"/>
                <a:cs typeface="Ubuntu Bold" panose="020B0804030602030204" charset="0"/>
              </a:rPr>
              <a:t>elit</a:t>
            </a:r>
            <a:r>
              <a:rPr lang="es-ES_tradnl" sz="3300" b="1" dirty="0">
                <a:solidFill>
                  <a:schemeClr val="bg1"/>
                </a:solidFill>
                <a:latin typeface="Ubuntu Bold"/>
                <a:cs typeface="Ubuntu Bold" panose="020B0804030602030204" charset="0"/>
              </a:rPr>
              <a:t> </a:t>
            </a:r>
            <a:r>
              <a:rPr lang="es-ES_tradnl" sz="3300" b="1" dirty="0" err="1">
                <a:solidFill>
                  <a:schemeClr val="bg1"/>
                </a:solidFill>
                <a:latin typeface="Ubuntu Bold"/>
                <a:cs typeface="Ubuntu Bold" panose="020B0804030602030204" charset="0"/>
              </a:rPr>
              <a:t>eget</a:t>
            </a:r>
            <a:br>
              <a:rPr lang="es-ES_tradnl" sz="3300" b="1" dirty="0">
                <a:latin typeface="Ubuntu Bold" panose="020B0804030602030204" charset="0"/>
                <a:cs typeface="Ubuntu Bold" panose="020B0804030602030204" charset="0"/>
              </a:rPr>
            </a:br>
            <a:r>
              <a:rPr lang="es-ES_tradnl" sz="3300" b="1" dirty="0">
                <a:solidFill>
                  <a:schemeClr val="bg1"/>
                </a:solidFill>
                <a:latin typeface="Ubuntu Bold"/>
                <a:cs typeface="Ubuntu Bold" panose="020B0804030602030204" charset="0"/>
              </a:rPr>
              <a:t>ante </a:t>
            </a:r>
            <a:r>
              <a:rPr lang="es-ES_tradnl" sz="3300" b="1" dirty="0" err="1">
                <a:solidFill>
                  <a:schemeClr val="bg1"/>
                </a:solidFill>
                <a:latin typeface="Ubuntu Bold"/>
                <a:cs typeface="Ubuntu Bold" panose="020B0804030602030204" charset="0"/>
              </a:rPr>
              <a:t>semper</a:t>
            </a:r>
            <a:br>
              <a:rPr lang="es-ES_tradnl" sz="3300" b="1" dirty="0">
                <a:latin typeface="Ubuntu Bold" panose="020B0804030602030204" charset="0"/>
                <a:cs typeface="Ubuntu Bold" panose="020B0804030602030204" charset="0"/>
              </a:rPr>
            </a:br>
            <a:r>
              <a:rPr lang="es-ES_tradnl" sz="3300" b="1" dirty="0" err="1">
                <a:solidFill>
                  <a:schemeClr val="bg1"/>
                </a:solidFill>
                <a:latin typeface="Ubuntu Bold"/>
                <a:cs typeface="Ubuntu Bold" panose="020B0804030602030204" charset="0"/>
              </a:rPr>
              <a:t>rhoncus</a:t>
            </a:r>
            <a:r>
              <a:rPr lang="es-ES_tradnl" sz="3300" b="1" dirty="0">
                <a:solidFill>
                  <a:schemeClr val="bg1"/>
                </a:solidFill>
                <a:latin typeface="Ubuntu Bold"/>
                <a:cs typeface="Ubuntu Bold" panose="020B0804030602030204" charset="0"/>
              </a:rPr>
              <a:t>. </a:t>
            </a:r>
            <a:r>
              <a:rPr lang="es-ES_tradnl" sz="3300" b="1" dirty="0" err="1">
                <a:solidFill>
                  <a:schemeClr val="bg1"/>
                </a:solidFill>
                <a:latin typeface="Ubuntu Bold"/>
                <a:cs typeface="Ubuntu Bold" panose="020B0804030602030204" charset="0"/>
              </a:rPr>
              <a:t>Amet</a:t>
            </a:r>
            <a:br>
              <a:rPr lang="es-ES_tradnl" sz="3300" b="1" dirty="0">
                <a:latin typeface="Ubuntu Bold" panose="020B0804030602030204" charset="0"/>
                <a:cs typeface="Ubuntu Bold" panose="020B0804030602030204" charset="0"/>
              </a:rPr>
            </a:br>
            <a:r>
              <a:rPr lang="es-ES_tradnl" sz="3300" b="1" dirty="0" err="1">
                <a:solidFill>
                  <a:schemeClr val="bg1"/>
                </a:solidFill>
                <a:latin typeface="Ubuntu Bold"/>
                <a:cs typeface="Ubuntu Bold" panose="020B0804030602030204" charset="0"/>
              </a:rPr>
              <a:t>elem</a:t>
            </a:r>
            <a:r>
              <a:rPr lang="es-ES_tradnl" sz="3300" b="1" dirty="0">
                <a:solidFill>
                  <a:schemeClr val="bg1"/>
                </a:solidFill>
                <a:latin typeface="Ubuntu Bold"/>
                <a:cs typeface="Ubuntu Bold" panose="020B0804030602030204" charset="0"/>
              </a:rPr>
              <a:t> </a:t>
            </a:r>
            <a:r>
              <a:rPr lang="es-ES_tradnl" sz="3300" b="1" dirty="0" err="1">
                <a:solidFill>
                  <a:schemeClr val="bg1"/>
                </a:solidFill>
                <a:latin typeface="Ubuntu Bold"/>
                <a:cs typeface="Ubuntu Bold" panose="020B0804030602030204" charset="0"/>
              </a:rPr>
              <a:t>entum</a:t>
            </a:r>
            <a:endParaRPr lang="es-ES_tradnl" sz="3300" b="1" dirty="0">
              <a:solidFill>
                <a:schemeClr val="bg1"/>
              </a:solidFill>
              <a:latin typeface="Ubuntu Bold"/>
              <a:cs typeface="Ubuntu Bold" panose="020B0804030602030204" charset="0"/>
            </a:endParaRPr>
          </a:p>
        </p:txBody>
      </p:sp>
      <p:pic>
        <p:nvPicPr>
          <p:cNvPr id="11" name="Imagen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72984" y="1684500"/>
            <a:ext cx="2273228" cy="40625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graphicFrame>
        <p:nvGraphicFramePr>
          <p:cNvPr id="2" name="Tabla 2"/>
          <p:cNvGraphicFramePr>
            <a:graphicFrameLocks noGrp="1"/>
          </p:cNvGraphicFramePr>
          <p:nvPr>
            <p:custDataLst>
              <p:tags r:id="rId1"/>
            </p:custDataLst>
          </p:nvPr>
        </p:nvGraphicFramePr>
        <p:xfrm>
          <a:off x="499534" y="1881011"/>
          <a:ext cx="9186330" cy="2881489"/>
        </p:xfrm>
        <a:graphic>
          <a:graphicData uri="http://schemas.openxmlformats.org/drawingml/2006/table">
            <a:tbl>
              <a:tblPr firstRow="1" bandRow="1">
                <a:tableStyleId>{5C22544A-7EE6-4342-B048-85BDC9FD1C3A}</a:tableStyleId>
              </a:tblPr>
              <a:tblGrid>
                <a:gridCol w="918633">
                  <a:extLst>
                    <a:ext uri="{9D8B030D-6E8A-4147-A177-3AD203B41FA5}">
                      <a16:colId xmlns:a16="http://schemas.microsoft.com/office/drawing/2014/main" val="20000"/>
                    </a:ext>
                  </a:extLst>
                </a:gridCol>
                <a:gridCol w="918633">
                  <a:extLst>
                    <a:ext uri="{9D8B030D-6E8A-4147-A177-3AD203B41FA5}">
                      <a16:colId xmlns:a16="http://schemas.microsoft.com/office/drawing/2014/main" val="20001"/>
                    </a:ext>
                  </a:extLst>
                </a:gridCol>
                <a:gridCol w="918633">
                  <a:extLst>
                    <a:ext uri="{9D8B030D-6E8A-4147-A177-3AD203B41FA5}">
                      <a16:colId xmlns:a16="http://schemas.microsoft.com/office/drawing/2014/main" val="20002"/>
                    </a:ext>
                  </a:extLst>
                </a:gridCol>
                <a:gridCol w="918633">
                  <a:extLst>
                    <a:ext uri="{9D8B030D-6E8A-4147-A177-3AD203B41FA5}">
                      <a16:colId xmlns:a16="http://schemas.microsoft.com/office/drawing/2014/main" val="20003"/>
                    </a:ext>
                  </a:extLst>
                </a:gridCol>
                <a:gridCol w="918633">
                  <a:extLst>
                    <a:ext uri="{9D8B030D-6E8A-4147-A177-3AD203B41FA5}">
                      <a16:colId xmlns:a16="http://schemas.microsoft.com/office/drawing/2014/main" val="20004"/>
                    </a:ext>
                  </a:extLst>
                </a:gridCol>
                <a:gridCol w="918633">
                  <a:extLst>
                    <a:ext uri="{9D8B030D-6E8A-4147-A177-3AD203B41FA5}">
                      <a16:colId xmlns:a16="http://schemas.microsoft.com/office/drawing/2014/main" val="20005"/>
                    </a:ext>
                  </a:extLst>
                </a:gridCol>
                <a:gridCol w="918633">
                  <a:extLst>
                    <a:ext uri="{9D8B030D-6E8A-4147-A177-3AD203B41FA5}">
                      <a16:colId xmlns:a16="http://schemas.microsoft.com/office/drawing/2014/main" val="20006"/>
                    </a:ext>
                  </a:extLst>
                </a:gridCol>
                <a:gridCol w="918633">
                  <a:extLst>
                    <a:ext uri="{9D8B030D-6E8A-4147-A177-3AD203B41FA5}">
                      <a16:colId xmlns:a16="http://schemas.microsoft.com/office/drawing/2014/main" val="20007"/>
                    </a:ext>
                  </a:extLst>
                </a:gridCol>
                <a:gridCol w="918633">
                  <a:extLst>
                    <a:ext uri="{9D8B030D-6E8A-4147-A177-3AD203B41FA5}">
                      <a16:colId xmlns:a16="http://schemas.microsoft.com/office/drawing/2014/main" val="20008"/>
                    </a:ext>
                  </a:extLst>
                </a:gridCol>
                <a:gridCol w="918633">
                  <a:extLst>
                    <a:ext uri="{9D8B030D-6E8A-4147-A177-3AD203B41FA5}">
                      <a16:colId xmlns:a16="http://schemas.microsoft.com/office/drawing/2014/main" val="20009"/>
                    </a:ext>
                  </a:extLst>
                </a:gridCol>
              </a:tblGrid>
              <a:tr h="854428">
                <a:tc>
                  <a:txBody>
                    <a:bodyPr/>
                    <a:lstStyle/>
                    <a:p>
                      <a:pPr algn="l"/>
                      <a:r>
                        <a:rPr lang="es-ES" sz="1300" b="1" dirty="0" err="1">
                          <a:latin typeface="Wix Madefor Display Bold" panose="020B0503020203020203" charset="0"/>
                          <a:cs typeface="Wix Madefor Display Bold" panose="020B0503020203020203" charset="0"/>
                        </a:rPr>
                        <a:t>Lorem</a:t>
                      </a:r>
                      <a:r>
                        <a:rPr lang="es-ES" sz="1300" b="1" dirty="0">
                          <a:latin typeface="Wix Madefor Display Bold" panose="020B0503020203020203" charset="0"/>
                          <a:cs typeface="Wix Madefor Display Bold" panose="020B0503020203020203" charset="0"/>
                        </a:rPr>
                        <a:t> </a:t>
                      </a:r>
                      <a:r>
                        <a:rPr lang="es-ES" sz="1300" b="1" dirty="0" err="1">
                          <a:latin typeface="Wix Madefor Display Bold" panose="020B0503020203020203" charset="0"/>
                          <a:cs typeface="Wix Madefor Display Bold" panose="020B0503020203020203" charset="0"/>
                        </a:rPr>
                        <a:t>ipsum</a:t>
                      </a:r>
                    </a:p>
                  </a:txBody>
                  <a:tcPr marL="101600" marR="101600" marT="50800" marB="50800">
                    <a:solidFill>
                      <a:srgbClr val="020048"/>
                    </a:solidFill>
                  </a:tcPr>
                </a:tc>
                <a:tc>
                  <a:txBody>
                    <a:bodyPr/>
                    <a:lstStyle/>
                    <a:p>
                      <a:pPr lvl="0" algn="l">
                        <a:buNone/>
                      </a:pPr>
                      <a:r>
                        <a:rPr lang="es-ES" sz="1300" b="1" i="0" u="none" strike="noStrike" noProof="0" dirty="0" err="1">
                          <a:latin typeface="Wix Madefor Display Bold" panose="020B0503020203020203" charset="0"/>
                          <a:cs typeface="Wix Madefor Display Bold" panose="020B0503020203020203" charset="0"/>
                        </a:rPr>
                        <a:t>Lorem</a:t>
                      </a:r>
                      <a:r>
                        <a:rPr lang="es-ES" sz="1300" b="1" i="0" u="none" strike="noStrike" noProof="0" dirty="0">
                          <a:latin typeface="Wix Madefor Display Bold" panose="020B0503020203020203" charset="0"/>
                          <a:cs typeface="Wix Madefor Display Bold" panose="020B0503020203020203" charset="0"/>
                        </a:rPr>
                        <a:t> </a:t>
                      </a:r>
                      <a:r>
                        <a:rPr lang="es-ES" sz="1300" b="1" i="0" u="none" strike="noStrike" noProof="0" dirty="0" err="1">
                          <a:latin typeface="Wix Madefor Display Bold" panose="020B0503020203020203" charset="0"/>
                          <a:cs typeface="Wix Madefor Display Bold" panose="020B0503020203020203" charset="0"/>
                        </a:rPr>
                        <a:t>ipsum</a:t>
                      </a:r>
                      <a:endParaRPr lang="es-ES" sz="1300" b="1">
                        <a:latin typeface="Wix Madefor Display Bold" panose="020B0503020203020203" charset="0"/>
                        <a:cs typeface="Wix Madefor Display Bold" panose="020B0503020203020203" charset="0"/>
                      </a:endParaRPr>
                    </a:p>
                  </a:txBody>
                  <a:tcPr marL="101600" marR="101600" marT="50800" marB="50800">
                    <a:solidFill>
                      <a:srgbClr val="020048"/>
                    </a:solidFill>
                  </a:tcPr>
                </a:tc>
                <a:tc>
                  <a:txBody>
                    <a:bodyPr/>
                    <a:lstStyle/>
                    <a:p>
                      <a:pPr lvl="0" algn="l">
                        <a:buNone/>
                      </a:pPr>
                      <a:r>
                        <a:rPr lang="es-ES" sz="1300" b="1" i="0" u="none" strike="noStrike" noProof="0" dirty="0" err="1">
                          <a:latin typeface="Wix Madefor Display Bold" panose="020B0503020203020203" charset="0"/>
                          <a:cs typeface="Wix Madefor Display Bold" panose="020B0503020203020203" charset="0"/>
                        </a:rPr>
                        <a:t>Lorem</a:t>
                      </a:r>
                      <a:r>
                        <a:rPr lang="es-ES" sz="1300" b="1" i="0" u="none" strike="noStrike" noProof="0" dirty="0">
                          <a:latin typeface="Wix Madefor Display Bold" panose="020B0503020203020203" charset="0"/>
                          <a:cs typeface="Wix Madefor Display Bold" panose="020B0503020203020203" charset="0"/>
                        </a:rPr>
                        <a:t> </a:t>
                      </a:r>
                      <a:r>
                        <a:rPr lang="es-ES" sz="1300" b="1" i="0" u="none" strike="noStrike" noProof="0" dirty="0" err="1">
                          <a:latin typeface="Wix Madefor Display Bold" panose="020B0503020203020203" charset="0"/>
                          <a:cs typeface="Wix Madefor Display Bold" panose="020B0503020203020203" charset="0"/>
                        </a:rPr>
                        <a:t>ipsum</a:t>
                      </a:r>
                      <a:endParaRPr lang="es-ES" sz="1300" b="1">
                        <a:latin typeface="Wix Madefor Display Bold" panose="020B0503020203020203" charset="0"/>
                        <a:cs typeface="Wix Madefor Display Bold" panose="020B0503020203020203" charset="0"/>
                      </a:endParaRPr>
                    </a:p>
                  </a:txBody>
                  <a:tcPr marL="101600" marR="101600" marT="50800" marB="50800">
                    <a:solidFill>
                      <a:srgbClr val="020048"/>
                    </a:solidFill>
                  </a:tcPr>
                </a:tc>
                <a:tc>
                  <a:txBody>
                    <a:bodyPr/>
                    <a:lstStyle/>
                    <a:p>
                      <a:pPr lvl="0" algn="l">
                        <a:buNone/>
                      </a:pPr>
                      <a:r>
                        <a:rPr lang="es-ES" sz="1300" b="1" i="0" u="none" strike="noStrike" noProof="0" dirty="0" err="1">
                          <a:latin typeface="Wix Madefor Display Bold" panose="020B0503020203020203" charset="0"/>
                          <a:cs typeface="Wix Madefor Display Bold" panose="020B0503020203020203" charset="0"/>
                        </a:rPr>
                        <a:t>Lorem</a:t>
                      </a:r>
                      <a:r>
                        <a:rPr lang="es-ES" sz="1300" b="1" i="0" u="none" strike="noStrike" noProof="0" dirty="0">
                          <a:latin typeface="Wix Madefor Display Bold" panose="020B0503020203020203" charset="0"/>
                          <a:cs typeface="Wix Madefor Display Bold" panose="020B0503020203020203" charset="0"/>
                        </a:rPr>
                        <a:t> </a:t>
                      </a:r>
                      <a:r>
                        <a:rPr lang="es-ES" sz="1300" b="1" i="0" u="none" strike="noStrike" noProof="0" dirty="0" err="1">
                          <a:latin typeface="Wix Madefor Display Bold" panose="020B0503020203020203" charset="0"/>
                          <a:cs typeface="Wix Madefor Display Bold" panose="020B0503020203020203" charset="0"/>
                        </a:rPr>
                        <a:t>ipsum</a:t>
                      </a:r>
                      <a:endParaRPr lang="es-ES" sz="1300" b="1" dirty="0">
                        <a:latin typeface="Wix Madefor Display Bold" panose="020B0503020203020203" charset="0"/>
                        <a:cs typeface="Wix Madefor Display Bold" panose="020B0503020203020203" charset="0"/>
                      </a:endParaRPr>
                    </a:p>
                  </a:txBody>
                  <a:tcPr marL="101600" marR="101600" marT="50800" marB="50800">
                    <a:solidFill>
                      <a:srgbClr val="020048"/>
                    </a:solidFill>
                  </a:tcPr>
                </a:tc>
                <a:tc>
                  <a:txBody>
                    <a:bodyPr/>
                    <a:lstStyle/>
                    <a:p>
                      <a:pPr lvl="0" algn="l">
                        <a:buNone/>
                      </a:pPr>
                      <a:r>
                        <a:rPr lang="es-ES" sz="1300" b="1" i="0" u="none" strike="noStrike" noProof="0" err="1">
                          <a:latin typeface="Wix Madefor Display Bold" panose="020B0503020203020203" charset="0"/>
                          <a:cs typeface="Wix Madefor Display Bold" panose="020B0503020203020203" charset="0"/>
                        </a:rPr>
                        <a:t>Lorem</a:t>
                      </a:r>
                      <a:r>
                        <a:rPr lang="es-ES" sz="1300" b="1" i="0" u="none" strike="noStrike" noProof="0" dirty="0">
                          <a:latin typeface="Wix Madefor Display Bold" panose="020B0503020203020203" charset="0"/>
                          <a:cs typeface="Wix Madefor Display Bold" panose="020B0503020203020203" charset="0"/>
                        </a:rPr>
                        <a:t> </a:t>
                      </a:r>
                      <a:r>
                        <a:rPr lang="es-ES" sz="1300" b="1" i="0" u="none" strike="noStrike" noProof="0" err="1">
                          <a:latin typeface="Wix Madefor Display Bold" panose="020B0503020203020203" charset="0"/>
                          <a:cs typeface="Wix Madefor Display Bold" panose="020B0503020203020203" charset="0"/>
                        </a:rPr>
                        <a:t>ipsum</a:t>
                      </a:r>
                      <a:endParaRPr lang="es-ES" sz="1300" b="1">
                        <a:latin typeface="Wix Madefor Display Bold" panose="020B0503020203020203" charset="0"/>
                        <a:cs typeface="Wix Madefor Display Bold" panose="020B0503020203020203" charset="0"/>
                      </a:endParaRPr>
                    </a:p>
                  </a:txBody>
                  <a:tcPr marL="101600" marR="101600" marT="50800" marB="50800">
                    <a:solidFill>
                      <a:srgbClr val="020048"/>
                    </a:solidFill>
                  </a:tcPr>
                </a:tc>
                <a:tc>
                  <a:txBody>
                    <a:bodyPr/>
                    <a:lstStyle/>
                    <a:p>
                      <a:pPr lvl="0" algn="l">
                        <a:buNone/>
                      </a:pPr>
                      <a:r>
                        <a:rPr lang="es-ES" sz="1300" b="1" i="0" u="none" strike="noStrike" noProof="0" err="1">
                          <a:latin typeface="Wix Madefor Display Bold" panose="020B0503020203020203" charset="0"/>
                          <a:cs typeface="Wix Madefor Display Bold" panose="020B0503020203020203" charset="0"/>
                        </a:rPr>
                        <a:t>Lorem</a:t>
                      </a:r>
                      <a:r>
                        <a:rPr lang="es-ES" sz="1300" b="1" i="0" u="none" strike="noStrike" noProof="0" dirty="0">
                          <a:latin typeface="Wix Madefor Display Bold" panose="020B0503020203020203" charset="0"/>
                          <a:cs typeface="Wix Madefor Display Bold" panose="020B0503020203020203" charset="0"/>
                        </a:rPr>
                        <a:t> </a:t>
                      </a:r>
                      <a:r>
                        <a:rPr lang="es-ES" sz="1300" b="1" i="0" u="none" strike="noStrike" noProof="0" err="1">
                          <a:latin typeface="Wix Madefor Display Bold" panose="020B0503020203020203" charset="0"/>
                          <a:cs typeface="Wix Madefor Display Bold" panose="020B0503020203020203" charset="0"/>
                        </a:rPr>
                        <a:t>ipsum</a:t>
                      </a:r>
                      <a:endParaRPr lang="es-ES" sz="1300" b="1">
                        <a:latin typeface="Wix Madefor Display Bold" panose="020B0503020203020203" charset="0"/>
                        <a:cs typeface="Wix Madefor Display Bold" panose="020B0503020203020203" charset="0"/>
                      </a:endParaRPr>
                    </a:p>
                  </a:txBody>
                  <a:tcPr marL="101600" marR="101600" marT="50800" marB="50800">
                    <a:solidFill>
                      <a:srgbClr val="020048"/>
                    </a:solidFill>
                  </a:tcPr>
                </a:tc>
                <a:tc>
                  <a:txBody>
                    <a:bodyPr/>
                    <a:lstStyle/>
                    <a:p>
                      <a:pPr lvl="0" algn="l">
                        <a:buNone/>
                      </a:pPr>
                      <a:r>
                        <a:rPr lang="es-ES" sz="1300" b="1" i="0" u="none" strike="noStrike" noProof="0" err="1">
                          <a:latin typeface="Wix Madefor Display Bold" panose="020B0503020203020203" charset="0"/>
                          <a:cs typeface="Wix Madefor Display Bold" panose="020B0503020203020203" charset="0"/>
                        </a:rPr>
                        <a:t>Lorem</a:t>
                      </a:r>
                      <a:r>
                        <a:rPr lang="es-ES" sz="1300" b="1" i="0" u="none" strike="noStrike" noProof="0" dirty="0">
                          <a:latin typeface="Wix Madefor Display Bold" panose="020B0503020203020203" charset="0"/>
                          <a:cs typeface="Wix Madefor Display Bold" panose="020B0503020203020203" charset="0"/>
                        </a:rPr>
                        <a:t> </a:t>
                      </a:r>
                      <a:r>
                        <a:rPr lang="es-ES" sz="1300" b="1" i="0" u="none" strike="noStrike" noProof="0" err="1">
                          <a:latin typeface="Wix Madefor Display Bold" panose="020B0503020203020203" charset="0"/>
                          <a:cs typeface="Wix Madefor Display Bold" panose="020B0503020203020203" charset="0"/>
                        </a:rPr>
                        <a:t>ipsum</a:t>
                      </a:r>
                      <a:endParaRPr lang="es-ES" sz="1300" b="1">
                        <a:latin typeface="Wix Madefor Display Bold" panose="020B0503020203020203" charset="0"/>
                        <a:cs typeface="Wix Madefor Display Bold" panose="020B0503020203020203" charset="0"/>
                      </a:endParaRPr>
                    </a:p>
                  </a:txBody>
                  <a:tcPr marL="101600" marR="101600" marT="50800" marB="50800">
                    <a:solidFill>
                      <a:srgbClr val="020048"/>
                    </a:solidFill>
                  </a:tcPr>
                </a:tc>
                <a:tc>
                  <a:txBody>
                    <a:bodyPr/>
                    <a:lstStyle/>
                    <a:p>
                      <a:pPr lvl="0" algn="l">
                        <a:buNone/>
                      </a:pPr>
                      <a:r>
                        <a:rPr lang="es-ES" sz="1300" b="1" i="0" u="none" strike="noStrike" noProof="0" err="1">
                          <a:latin typeface="Wix Madefor Display Bold" panose="020B0503020203020203" charset="0"/>
                          <a:cs typeface="Wix Madefor Display Bold" panose="020B0503020203020203" charset="0"/>
                        </a:rPr>
                        <a:t>Lorem</a:t>
                      </a:r>
                      <a:r>
                        <a:rPr lang="es-ES" sz="1300" b="1" i="0" u="none" strike="noStrike" noProof="0" dirty="0">
                          <a:latin typeface="Wix Madefor Display Bold" panose="020B0503020203020203" charset="0"/>
                          <a:cs typeface="Wix Madefor Display Bold" panose="020B0503020203020203" charset="0"/>
                        </a:rPr>
                        <a:t> </a:t>
                      </a:r>
                      <a:r>
                        <a:rPr lang="es-ES" sz="1300" b="1" i="0" u="none" strike="noStrike" noProof="0" err="1">
                          <a:latin typeface="Wix Madefor Display Bold" panose="020B0503020203020203" charset="0"/>
                          <a:cs typeface="Wix Madefor Display Bold" panose="020B0503020203020203" charset="0"/>
                        </a:rPr>
                        <a:t>ipsum</a:t>
                      </a:r>
                      <a:endParaRPr lang="es-ES" sz="1300" b="1">
                        <a:latin typeface="Wix Madefor Display Bold" panose="020B0503020203020203" charset="0"/>
                        <a:cs typeface="Wix Madefor Display Bold" panose="020B0503020203020203" charset="0"/>
                      </a:endParaRPr>
                    </a:p>
                  </a:txBody>
                  <a:tcPr marL="101600" marR="101600" marT="50800" marB="50800">
                    <a:solidFill>
                      <a:srgbClr val="020048"/>
                    </a:solidFill>
                  </a:tcPr>
                </a:tc>
                <a:tc>
                  <a:txBody>
                    <a:bodyPr/>
                    <a:lstStyle/>
                    <a:p>
                      <a:pPr lvl="0" algn="l">
                        <a:buNone/>
                      </a:pPr>
                      <a:r>
                        <a:rPr lang="es-ES" sz="1300" b="1" i="0" u="none" strike="noStrike" noProof="0" err="1">
                          <a:latin typeface="Wix Madefor Display Bold" panose="020B0503020203020203" charset="0"/>
                          <a:cs typeface="Wix Madefor Display Bold" panose="020B0503020203020203" charset="0"/>
                        </a:rPr>
                        <a:t>Lorem</a:t>
                      </a:r>
                      <a:r>
                        <a:rPr lang="es-ES" sz="1300" b="1" i="0" u="none" strike="noStrike" noProof="0" dirty="0">
                          <a:latin typeface="Wix Madefor Display Bold" panose="020B0503020203020203" charset="0"/>
                          <a:cs typeface="Wix Madefor Display Bold" panose="020B0503020203020203" charset="0"/>
                        </a:rPr>
                        <a:t> </a:t>
                      </a:r>
                      <a:r>
                        <a:rPr lang="es-ES" sz="1300" b="1" i="0" u="none" strike="noStrike" noProof="0" err="1">
                          <a:latin typeface="Wix Madefor Display Bold" panose="020B0503020203020203" charset="0"/>
                          <a:cs typeface="Wix Madefor Display Bold" panose="020B0503020203020203" charset="0"/>
                        </a:rPr>
                        <a:t>ipsum</a:t>
                      </a:r>
                      <a:endParaRPr lang="es-ES" sz="1300" b="1">
                        <a:latin typeface="Wix Madefor Display Bold" panose="020B0503020203020203" charset="0"/>
                        <a:cs typeface="Wix Madefor Display Bold" panose="020B0503020203020203" charset="0"/>
                      </a:endParaRPr>
                    </a:p>
                  </a:txBody>
                  <a:tcPr marL="101600" marR="101600" marT="50800" marB="50800">
                    <a:solidFill>
                      <a:srgbClr val="020048"/>
                    </a:solidFill>
                  </a:tcPr>
                </a:tc>
                <a:tc>
                  <a:txBody>
                    <a:bodyPr/>
                    <a:lstStyle/>
                    <a:p>
                      <a:pPr lvl="0" algn="l">
                        <a:buNone/>
                      </a:pPr>
                      <a:r>
                        <a:rPr lang="es-ES" sz="1300" b="1" i="0" u="none" strike="noStrike" noProof="0" err="1">
                          <a:latin typeface="Wix Madefor Display Bold" panose="020B0503020203020203" charset="0"/>
                          <a:cs typeface="Wix Madefor Display Bold" panose="020B0503020203020203" charset="0"/>
                        </a:rPr>
                        <a:t>Lorem</a:t>
                      </a:r>
                      <a:r>
                        <a:rPr lang="es-ES" sz="1300" b="1" i="0" u="none" strike="noStrike" noProof="0" dirty="0">
                          <a:latin typeface="Wix Madefor Display Bold" panose="020B0503020203020203" charset="0"/>
                          <a:cs typeface="Wix Madefor Display Bold" panose="020B0503020203020203" charset="0"/>
                        </a:rPr>
                        <a:t> </a:t>
                      </a:r>
                      <a:r>
                        <a:rPr lang="es-ES" sz="1300" b="1" i="0" u="none" strike="noStrike" noProof="0" err="1">
                          <a:latin typeface="Wix Madefor Display Bold" panose="020B0503020203020203" charset="0"/>
                          <a:cs typeface="Wix Madefor Display Bold" panose="020B0503020203020203" charset="0"/>
                        </a:rPr>
                        <a:t>ipsum</a:t>
                      </a:r>
                      <a:endParaRPr lang="es-ES" sz="1300" b="1">
                        <a:latin typeface="Wix Madefor Display Bold" panose="020B0503020203020203" charset="0"/>
                        <a:cs typeface="Wix Madefor Display Bold" panose="020B0503020203020203" charset="0"/>
                      </a:endParaRPr>
                    </a:p>
                  </a:txBody>
                  <a:tcPr marL="101600" marR="101600" marT="50800" marB="50800">
                    <a:solidFill>
                      <a:srgbClr val="020048"/>
                    </a:solidFill>
                  </a:tcPr>
                </a:tc>
                <a:extLst>
                  <a:ext uri="{0D108BD9-81ED-4DB2-BD59-A6C34878D82A}">
                    <a16:rowId xmlns:a16="http://schemas.microsoft.com/office/drawing/2014/main" val="10000"/>
                  </a:ext>
                </a:extLst>
              </a:tr>
              <a:tr h="506589">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extLst>
                  <a:ext uri="{0D108BD9-81ED-4DB2-BD59-A6C34878D82A}">
                    <a16:rowId xmlns:a16="http://schemas.microsoft.com/office/drawing/2014/main" val="10001"/>
                  </a:ext>
                </a:extLst>
              </a:tr>
              <a:tr h="507294">
                <a:tc>
                  <a:txBody>
                    <a:bodyPr/>
                    <a:lstStyle/>
                    <a:p>
                      <a:endParaRPr lang="es-ES" sz="2000"/>
                    </a:p>
                  </a:txBody>
                  <a:tcPr marL="101600" marR="101600" marT="50800" marB="50800">
                    <a:solidFill>
                      <a:srgbClr val="FFBC00"/>
                    </a:solidFill>
                  </a:tcPr>
                </a:tc>
                <a:tc>
                  <a:txBody>
                    <a:bodyPr/>
                    <a:lstStyle/>
                    <a:p>
                      <a:endParaRPr lang="es-ES" sz="2000"/>
                    </a:p>
                  </a:txBody>
                  <a:tcPr marL="101600" marR="101600" marT="50800" marB="50800">
                    <a:solidFill>
                      <a:srgbClr val="FFBC00"/>
                    </a:solidFill>
                  </a:tcPr>
                </a:tc>
                <a:tc>
                  <a:txBody>
                    <a:bodyPr/>
                    <a:lstStyle/>
                    <a:p>
                      <a:endParaRPr lang="es-ES" sz="2000"/>
                    </a:p>
                  </a:txBody>
                  <a:tcPr marL="101600" marR="101600" marT="50800" marB="50800">
                    <a:solidFill>
                      <a:srgbClr val="FFBC00"/>
                    </a:solidFill>
                  </a:tcPr>
                </a:tc>
                <a:tc>
                  <a:txBody>
                    <a:bodyPr/>
                    <a:lstStyle/>
                    <a:p>
                      <a:endParaRPr lang="es-ES" sz="2000"/>
                    </a:p>
                  </a:txBody>
                  <a:tcPr marL="101600" marR="101600" marT="50800" marB="50800">
                    <a:solidFill>
                      <a:srgbClr val="FFBC00"/>
                    </a:solidFill>
                  </a:tcPr>
                </a:tc>
                <a:tc>
                  <a:txBody>
                    <a:bodyPr/>
                    <a:lstStyle/>
                    <a:p>
                      <a:endParaRPr lang="es-ES" sz="2000"/>
                    </a:p>
                  </a:txBody>
                  <a:tcPr marL="101600" marR="101600" marT="50800" marB="50800">
                    <a:solidFill>
                      <a:srgbClr val="FFBC00"/>
                    </a:solidFill>
                  </a:tcPr>
                </a:tc>
                <a:tc>
                  <a:txBody>
                    <a:bodyPr/>
                    <a:lstStyle/>
                    <a:p>
                      <a:endParaRPr lang="es-ES" sz="2000"/>
                    </a:p>
                  </a:txBody>
                  <a:tcPr marL="101600" marR="101600" marT="50800" marB="50800">
                    <a:solidFill>
                      <a:srgbClr val="FFBC00"/>
                    </a:solidFill>
                  </a:tcPr>
                </a:tc>
                <a:tc>
                  <a:txBody>
                    <a:bodyPr/>
                    <a:lstStyle/>
                    <a:p>
                      <a:endParaRPr lang="es-ES" sz="2000"/>
                    </a:p>
                  </a:txBody>
                  <a:tcPr marL="101600" marR="101600" marT="50800" marB="50800">
                    <a:solidFill>
                      <a:srgbClr val="FFBC00"/>
                    </a:solidFill>
                  </a:tcPr>
                </a:tc>
                <a:tc>
                  <a:txBody>
                    <a:bodyPr/>
                    <a:lstStyle/>
                    <a:p>
                      <a:endParaRPr lang="es-ES" sz="2000"/>
                    </a:p>
                  </a:txBody>
                  <a:tcPr marL="101600" marR="101600" marT="50800" marB="50800">
                    <a:solidFill>
                      <a:srgbClr val="FFBC00"/>
                    </a:solidFill>
                  </a:tcPr>
                </a:tc>
                <a:tc>
                  <a:txBody>
                    <a:bodyPr/>
                    <a:lstStyle/>
                    <a:p>
                      <a:endParaRPr lang="es-ES" sz="2000"/>
                    </a:p>
                  </a:txBody>
                  <a:tcPr marL="101600" marR="101600" marT="50800" marB="50800">
                    <a:solidFill>
                      <a:srgbClr val="FFBC00"/>
                    </a:solidFill>
                  </a:tcPr>
                </a:tc>
                <a:tc>
                  <a:txBody>
                    <a:bodyPr/>
                    <a:lstStyle/>
                    <a:p>
                      <a:endParaRPr lang="es-ES" sz="2000"/>
                    </a:p>
                  </a:txBody>
                  <a:tcPr marL="101600" marR="101600" marT="50800" marB="50800">
                    <a:solidFill>
                      <a:srgbClr val="FFBC00"/>
                    </a:solidFill>
                  </a:tcPr>
                </a:tc>
                <a:extLst>
                  <a:ext uri="{0D108BD9-81ED-4DB2-BD59-A6C34878D82A}">
                    <a16:rowId xmlns:a16="http://schemas.microsoft.com/office/drawing/2014/main" val="10002"/>
                  </a:ext>
                </a:extLst>
              </a:tr>
              <a:tr h="506589">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tc>
                  <a:txBody>
                    <a:bodyPr/>
                    <a:lstStyle/>
                    <a:p>
                      <a:endParaRPr lang="es-ES" sz="2000"/>
                    </a:p>
                  </a:txBody>
                  <a:tcPr marL="101600" marR="101600" marT="50800" marB="50800">
                    <a:solidFill>
                      <a:srgbClr val="00F77A"/>
                    </a:solidFill>
                  </a:tcPr>
                </a:tc>
                <a:extLst>
                  <a:ext uri="{0D108BD9-81ED-4DB2-BD59-A6C34878D82A}">
                    <a16:rowId xmlns:a16="http://schemas.microsoft.com/office/drawing/2014/main" val="10003"/>
                  </a:ext>
                </a:extLst>
              </a:tr>
              <a:tr h="506589">
                <a:tc>
                  <a:txBody>
                    <a:bodyPr/>
                    <a:lstStyle/>
                    <a:p>
                      <a:endParaRPr lang="es-ES" sz="2000"/>
                    </a:p>
                  </a:txBody>
                  <a:tcPr marL="101600" marR="101600" marT="50800" marB="50800">
                    <a:solidFill>
                      <a:srgbClr val="FFB400">
                        <a:alpha val="46000"/>
                      </a:srgbClr>
                    </a:solidFill>
                  </a:tcPr>
                </a:tc>
                <a:tc>
                  <a:txBody>
                    <a:bodyPr/>
                    <a:lstStyle/>
                    <a:p>
                      <a:endParaRPr lang="es-ES" sz="2000"/>
                    </a:p>
                  </a:txBody>
                  <a:tcPr marL="101600" marR="101600" marT="50800" marB="50800">
                    <a:solidFill>
                      <a:srgbClr val="FFB400">
                        <a:alpha val="46000"/>
                      </a:srgbClr>
                    </a:solidFill>
                  </a:tcPr>
                </a:tc>
                <a:tc>
                  <a:txBody>
                    <a:bodyPr/>
                    <a:lstStyle/>
                    <a:p>
                      <a:endParaRPr lang="es-ES" sz="2000"/>
                    </a:p>
                  </a:txBody>
                  <a:tcPr marL="101600" marR="101600" marT="50800" marB="50800">
                    <a:solidFill>
                      <a:srgbClr val="FFB400">
                        <a:alpha val="46000"/>
                      </a:srgbClr>
                    </a:solidFill>
                  </a:tcPr>
                </a:tc>
                <a:tc>
                  <a:txBody>
                    <a:bodyPr/>
                    <a:lstStyle/>
                    <a:p>
                      <a:endParaRPr lang="es-ES" sz="2000"/>
                    </a:p>
                  </a:txBody>
                  <a:tcPr marL="101600" marR="101600" marT="50800" marB="50800">
                    <a:solidFill>
                      <a:srgbClr val="FFB400">
                        <a:alpha val="46000"/>
                      </a:srgbClr>
                    </a:solidFill>
                  </a:tcPr>
                </a:tc>
                <a:tc>
                  <a:txBody>
                    <a:bodyPr/>
                    <a:lstStyle/>
                    <a:p>
                      <a:endParaRPr lang="es-ES" sz="2000"/>
                    </a:p>
                  </a:txBody>
                  <a:tcPr marL="101600" marR="101600" marT="50800" marB="50800">
                    <a:solidFill>
                      <a:srgbClr val="FFB400">
                        <a:alpha val="46000"/>
                      </a:srgbClr>
                    </a:solidFill>
                  </a:tcPr>
                </a:tc>
                <a:tc>
                  <a:txBody>
                    <a:bodyPr/>
                    <a:lstStyle/>
                    <a:p>
                      <a:endParaRPr lang="es-ES" sz="2000"/>
                    </a:p>
                  </a:txBody>
                  <a:tcPr marL="101600" marR="101600" marT="50800" marB="50800">
                    <a:solidFill>
                      <a:srgbClr val="FFB400">
                        <a:alpha val="46000"/>
                      </a:srgbClr>
                    </a:solidFill>
                  </a:tcPr>
                </a:tc>
                <a:tc>
                  <a:txBody>
                    <a:bodyPr/>
                    <a:lstStyle/>
                    <a:p>
                      <a:endParaRPr lang="es-ES" sz="2000"/>
                    </a:p>
                  </a:txBody>
                  <a:tcPr marL="101600" marR="101600" marT="50800" marB="50800">
                    <a:solidFill>
                      <a:srgbClr val="FFB400">
                        <a:alpha val="46000"/>
                      </a:srgbClr>
                    </a:solidFill>
                  </a:tcPr>
                </a:tc>
                <a:tc>
                  <a:txBody>
                    <a:bodyPr/>
                    <a:lstStyle/>
                    <a:p>
                      <a:endParaRPr lang="es-ES" sz="2000"/>
                    </a:p>
                  </a:txBody>
                  <a:tcPr marL="101600" marR="101600" marT="50800" marB="50800">
                    <a:solidFill>
                      <a:srgbClr val="FFB400">
                        <a:alpha val="46000"/>
                      </a:srgbClr>
                    </a:solidFill>
                  </a:tcPr>
                </a:tc>
                <a:tc>
                  <a:txBody>
                    <a:bodyPr/>
                    <a:lstStyle/>
                    <a:p>
                      <a:endParaRPr lang="es-ES" sz="2000"/>
                    </a:p>
                  </a:txBody>
                  <a:tcPr marL="101600" marR="101600" marT="50800" marB="50800">
                    <a:solidFill>
                      <a:srgbClr val="FFB400">
                        <a:alpha val="46000"/>
                      </a:srgbClr>
                    </a:solidFill>
                  </a:tcPr>
                </a:tc>
                <a:tc>
                  <a:txBody>
                    <a:bodyPr/>
                    <a:lstStyle/>
                    <a:p>
                      <a:endParaRPr lang="es-ES" sz="2000"/>
                    </a:p>
                  </a:txBody>
                  <a:tcPr marL="101600" marR="101600" marT="50800" marB="50800">
                    <a:solidFill>
                      <a:srgbClr val="FFB400">
                        <a:alpha val="46000"/>
                      </a:srgbClr>
                    </a:solidFill>
                  </a:tcPr>
                </a:tc>
                <a:extLst>
                  <a:ext uri="{0D108BD9-81ED-4DB2-BD59-A6C34878D82A}">
                    <a16:rowId xmlns:a16="http://schemas.microsoft.com/office/drawing/2014/main" val="10004"/>
                  </a:ext>
                </a:extLst>
              </a:tr>
            </a:tbl>
          </a:graphicData>
        </a:graphic>
      </p:graphicFrame>
      <p:sp>
        <p:nvSpPr>
          <p:cNvPr id="3" name="Título 3">
            <a:extLst>
              <a:ext uri="{FF2B5EF4-FFF2-40B4-BE49-F238E27FC236}">
                <a16:creationId xmlns:a16="http://schemas.microsoft.com/office/drawing/2014/main" id="{F31DB73C-A5E1-A67B-70C4-6E47BE2ED497}"/>
              </a:ext>
            </a:extLst>
          </p:cNvPr>
          <p:cNvSpPr>
            <a:spLocks noGrp="1"/>
          </p:cNvSpPr>
          <p:nvPr>
            <p:ph type="title"/>
          </p:nvPr>
        </p:nvSpPr>
        <p:spPr>
          <a:xfrm>
            <a:off x="508004" y="228866"/>
            <a:ext cx="4359392" cy="952500"/>
          </a:xfrm>
        </p:spPr>
        <p:txBody>
          <a:bodyPr/>
          <a:lstStyle/>
          <a:p>
            <a:r>
              <a:rPr lang="es-ES" b="1" dirty="0" err="1">
                <a:solidFill>
                  <a:srgbClr val="020048"/>
                </a:solidFill>
                <a:latin typeface="Ubuntu Bold" panose="020B0804030602030204" charset="0"/>
                <a:cs typeface="Ubuntu Bold" panose="020B0804030602030204" charset="0"/>
              </a:rPr>
              <a:t>Boards</a:t>
            </a:r>
            <a:endParaRPr lang="es-ES" b="1" dirty="0">
              <a:solidFill>
                <a:srgbClr val="020048"/>
              </a:solidFill>
              <a:latin typeface="Ubuntu Bold" panose="020B0804030602030204" charset="0"/>
              <a:ea typeface="Miriam Libre" panose="00000500000000000000" charset="0"/>
              <a:cs typeface="Ubuntu Bold" panose="020B08040306020302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0" name="Imagen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7905" y="3680442"/>
            <a:ext cx="1005417" cy="1797050"/>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37583" y="3680442"/>
            <a:ext cx="1005417" cy="1797050"/>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09538" y="1125625"/>
            <a:ext cx="1005417" cy="1797050"/>
          </a:xfrm>
          <a:prstGeom prst="rect">
            <a:avLst/>
          </a:prstGeom>
        </p:spPr>
      </p:pic>
      <p:cxnSp>
        <p:nvCxnSpPr>
          <p:cNvPr id="5" name="Conector recto de flecha 4"/>
          <p:cNvCxnSpPr/>
          <p:nvPr/>
        </p:nvCxnSpPr>
        <p:spPr>
          <a:xfrm>
            <a:off x="1930236" y="2570976"/>
            <a:ext cx="0" cy="659424"/>
          </a:xfrm>
          <a:prstGeom prst="straightConnector1">
            <a:avLst/>
          </a:prstGeom>
          <a:ln>
            <a:solidFill>
              <a:srgbClr val="591E80"/>
            </a:solidFill>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5409492" y="2562075"/>
            <a:ext cx="0" cy="659424"/>
          </a:xfrm>
          <a:prstGeom prst="straightConnector1">
            <a:avLst/>
          </a:prstGeom>
          <a:ln>
            <a:solidFill>
              <a:srgbClr val="591E80"/>
            </a:solidFill>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a:off x="3245227" y="3253957"/>
            <a:ext cx="8140" cy="871090"/>
          </a:xfrm>
          <a:prstGeom prst="straightConnector1">
            <a:avLst/>
          </a:prstGeom>
          <a:ln>
            <a:solidFill>
              <a:srgbClr val="591E80"/>
            </a:solidFill>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6552273" y="3229263"/>
            <a:ext cx="8140" cy="871090"/>
          </a:xfrm>
          <a:prstGeom prst="straightConnector1">
            <a:avLst/>
          </a:prstGeom>
          <a:ln>
            <a:solidFill>
              <a:srgbClr val="591E80"/>
            </a:solidFill>
          </a:ln>
        </p:spPr>
        <p:style>
          <a:lnRef idx="1">
            <a:schemeClr val="accent1"/>
          </a:lnRef>
          <a:fillRef idx="0">
            <a:schemeClr val="accent1"/>
          </a:fillRef>
          <a:effectRef idx="0">
            <a:schemeClr val="accent1"/>
          </a:effectRef>
          <a:fontRef idx="minor">
            <a:schemeClr val="tx1"/>
          </a:fontRef>
        </p:style>
      </p:cxnSp>
      <p:sp>
        <p:nvSpPr>
          <p:cNvPr id="21" name="CuadroTexto 20"/>
          <p:cNvSpPr txBox="1"/>
          <p:nvPr/>
        </p:nvSpPr>
        <p:spPr>
          <a:xfrm>
            <a:off x="2761549" y="4271697"/>
            <a:ext cx="2553406" cy="615681"/>
          </a:xfrm>
          <a:prstGeom prst="rect">
            <a:avLst/>
          </a:prstGeom>
          <a:noFill/>
        </p:spPr>
        <p:txBody>
          <a:bodyPr rot="0" spcFirstLastPara="0" vertOverflow="overflow" horzOverflow="overflow" vert="horz" wrap="square" lIns="101600" tIns="50800" rIns="101600" bIns="50800" numCol="1" spcCol="0" rtlCol="0" fromWordArt="0" anchor="t" anchorCtr="0" forceAA="0" compatLnSpc="1">
            <a:spAutoFit/>
          </a:bodyPr>
          <a:lstStyle/>
          <a:p>
            <a:r>
              <a:rPr lang="es-ES" sz="1667" b="1" dirty="0" err="1">
                <a:solidFill>
                  <a:srgbClr val="020048"/>
                </a:solidFill>
                <a:latin typeface="Wix Madefor Display Bold" panose="020B0503020203020203" charset="0"/>
                <a:cs typeface="Wix Madefor Display Bold" panose="020B0503020203020203" charset="0"/>
              </a:rPr>
              <a:t>Lorem</a:t>
            </a:r>
            <a:r>
              <a:rPr lang="es-ES" sz="1667" b="1" dirty="0">
                <a:solidFill>
                  <a:srgbClr val="020048"/>
                </a:solidFill>
                <a:latin typeface="Wix Madefor Display Bold" panose="020B0503020203020203" charset="0"/>
                <a:cs typeface="Wix Madefor Display Bold" panose="020B0503020203020203" charset="0"/>
              </a:rPr>
              <a:t> </a:t>
            </a:r>
            <a:r>
              <a:rPr lang="es-ES" sz="1667" b="1" dirty="0" err="1">
                <a:solidFill>
                  <a:srgbClr val="020048"/>
                </a:solidFill>
                <a:latin typeface="Wix Madefor Display Bold" panose="020B0503020203020203" charset="0"/>
                <a:cs typeface="Wix Madefor Display Bold" panose="020B0503020203020203" charset="0"/>
              </a:rPr>
              <a:t>ipsum</a:t>
            </a:r>
            <a:r>
              <a:rPr lang="es-ES" sz="1667" b="1" dirty="0">
                <a:solidFill>
                  <a:srgbClr val="020048"/>
                </a:solidFill>
                <a:latin typeface="Wix Madefor Display Bold" panose="020B0503020203020203" charset="0"/>
                <a:cs typeface="Wix Madefor Display Bold" panose="020B0503020203020203" charset="0"/>
              </a:rPr>
              <a:t> dolor </a:t>
            </a:r>
            <a:r>
              <a:rPr lang="es-ES" sz="1667" b="1" dirty="0" err="1">
                <a:solidFill>
                  <a:srgbClr val="020048"/>
                </a:solidFill>
                <a:latin typeface="Wix Madefor Display Bold" panose="020B0503020203020203" charset="0"/>
                <a:cs typeface="Wix Madefor Display Bold" panose="020B0503020203020203" charset="0"/>
              </a:rPr>
              <a:t>sit</a:t>
            </a:r>
            <a:endParaRPr lang="es-ES" sz="1667" b="1">
              <a:solidFill>
                <a:srgbClr val="020048"/>
              </a:solidFill>
              <a:latin typeface="Wix Madefor Display Bold" panose="020B0503020203020203" charset="0"/>
              <a:cs typeface="Wix Madefor Display Bold" panose="020B0503020203020203" charset="0"/>
            </a:endParaRPr>
          </a:p>
          <a:p>
            <a:r>
              <a:rPr lang="es-ES" sz="1667" b="1" dirty="0" err="1">
                <a:solidFill>
                  <a:srgbClr val="020048"/>
                </a:solidFill>
                <a:latin typeface="Wix Madefor Display Bold" panose="020B0503020203020203" charset="0"/>
                <a:cs typeface="Wix Madefor Display Bold" panose="020B0503020203020203" charset="0"/>
              </a:rPr>
              <a:t>Lorem</a:t>
            </a:r>
            <a:r>
              <a:rPr lang="es-ES" sz="1667" b="1" dirty="0">
                <a:solidFill>
                  <a:srgbClr val="020048"/>
                </a:solidFill>
                <a:latin typeface="Wix Madefor Display Bold" panose="020B0503020203020203" charset="0"/>
                <a:cs typeface="Wix Madefor Display Bold" panose="020B0503020203020203" charset="0"/>
              </a:rPr>
              <a:t> </a:t>
            </a:r>
            <a:r>
              <a:rPr lang="es-ES" sz="1667" b="1" dirty="0" err="1">
                <a:solidFill>
                  <a:srgbClr val="020048"/>
                </a:solidFill>
                <a:latin typeface="Wix Madefor Display Bold" panose="020B0503020203020203" charset="0"/>
                <a:cs typeface="Wix Madefor Display Bold" panose="020B0503020203020203" charset="0"/>
              </a:rPr>
              <a:t>ipsum</a:t>
            </a:r>
          </a:p>
        </p:txBody>
      </p:sp>
      <p:sp>
        <p:nvSpPr>
          <p:cNvPr id="22" name="CuadroTexto 21"/>
          <p:cNvSpPr txBox="1"/>
          <p:nvPr/>
        </p:nvSpPr>
        <p:spPr>
          <a:xfrm>
            <a:off x="6280855" y="4271697"/>
            <a:ext cx="2686756" cy="615681"/>
          </a:xfrm>
          <a:prstGeom prst="rect">
            <a:avLst/>
          </a:prstGeom>
          <a:noFill/>
        </p:spPr>
        <p:txBody>
          <a:bodyPr rot="0" spcFirstLastPara="0" vertOverflow="overflow" horzOverflow="overflow" vert="horz" wrap="square" lIns="101600" tIns="50800" rIns="101600" bIns="50800" numCol="1" spcCol="0" rtlCol="0" fromWordArt="0" anchor="t" anchorCtr="0" forceAA="0" compatLnSpc="1">
            <a:spAutoFit/>
          </a:bodyPr>
          <a:lstStyle/>
          <a:p>
            <a:r>
              <a:rPr lang="es-ES" sz="1667" b="1" dirty="0" err="1">
                <a:solidFill>
                  <a:srgbClr val="020048"/>
                </a:solidFill>
                <a:latin typeface="Wix Madefor Display Bold" panose="020B0503020203020203" charset="0"/>
                <a:cs typeface="Wix Madefor Display Bold" panose="020B0503020203020203" charset="0"/>
              </a:rPr>
              <a:t>Lorem</a:t>
            </a:r>
            <a:r>
              <a:rPr lang="es-ES" sz="1667" b="1" dirty="0">
                <a:solidFill>
                  <a:srgbClr val="020048"/>
                </a:solidFill>
                <a:latin typeface="Wix Madefor Display Bold" panose="020B0503020203020203" charset="0"/>
                <a:cs typeface="Wix Madefor Display Bold" panose="020B0503020203020203" charset="0"/>
              </a:rPr>
              <a:t> </a:t>
            </a:r>
            <a:r>
              <a:rPr lang="es-ES" sz="1667" b="1" dirty="0" err="1">
                <a:solidFill>
                  <a:srgbClr val="020048"/>
                </a:solidFill>
                <a:latin typeface="Wix Madefor Display Bold" panose="020B0503020203020203" charset="0"/>
                <a:cs typeface="Wix Madefor Display Bold" panose="020B0503020203020203" charset="0"/>
              </a:rPr>
              <a:t>ipsum</a:t>
            </a:r>
            <a:r>
              <a:rPr lang="es-ES" sz="1667" b="1" dirty="0">
                <a:solidFill>
                  <a:srgbClr val="020048"/>
                </a:solidFill>
                <a:latin typeface="Wix Madefor Display Bold" panose="020B0503020203020203" charset="0"/>
                <a:cs typeface="Wix Madefor Display Bold" panose="020B0503020203020203" charset="0"/>
              </a:rPr>
              <a:t> dolor </a:t>
            </a:r>
            <a:r>
              <a:rPr lang="es-ES" sz="1667" b="1" dirty="0" err="1">
                <a:solidFill>
                  <a:srgbClr val="020048"/>
                </a:solidFill>
                <a:latin typeface="Wix Madefor Display Bold" panose="020B0503020203020203" charset="0"/>
                <a:cs typeface="Wix Madefor Display Bold" panose="020B0503020203020203" charset="0"/>
              </a:rPr>
              <a:t>sit</a:t>
            </a:r>
            <a:endParaRPr lang="es-ES" sz="1667" b="1">
              <a:solidFill>
                <a:srgbClr val="020048"/>
              </a:solidFill>
              <a:latin typeface="Wix Madefor Display Bold" panose="020B0503020203020203" charset="0"/>
              <a:cs typeface="Wix Madefor Display Bold" panose="020B0503020203020203" charset="0"/>
            </a:endParaRPr>
          </a:p>
          <a:p>
            <a:r>
              <a:rPr lang="es-ES" sz="1667" b="1" dirty="0" err="1">
                <a:solidFill>
                  <a:srgbClr val="020048"/>
                </a:solidFill>
                <a:latin typeface="Wix Madefor Display Bold" panose="020B0503020203020203" charset="0"/>
                <a:cs typeface="Wix Madefor Display Bold" panose="020B0503020203020203" charset="0"/>
              </a:rPr>
              <a:t>Lorem</a:t>
            </a:r>
            <a:r>
              <a:rPr lang="es-ES" sz="1667" b="1" dirty="0">
                <a:solidFill>
                  <a:srgbClr val="020048"/>
                </a:solidFill>
                <a:latin typeface="Wix Madefor Display Bold" panose="020B0503020203020203" charset="0"/>
                <a:cs typeface="Wix Madefor Display Bold" panose="020B0503020203020203" charset="0"/>
              </a:rPr>
              <a:t> </a:t>
            </a:r>
            <a:r>
              <a:rPr lang="es-ES" sz="1667" b="1" dirty="0" err="1">
                <a:solidFill>
                  <a:srgbClr val="020048"/>
                </a:solidFill>
                <a:latin typeface="Wix Madefor Display Bold" panose="020B0503020203020203" charset="0"/>
                <a:cs typeface="Wix Madefor Display Bold" panose="020B0503020203020203" charset="0"/>
              </a:rPr>
              <a:t>ipsum</a:t>
            </a:r>
          </a:p>
        </p:txBody>
      </p:sp>
      <p:sp>
        <p:nvSpPr>
          <p:cNvPr id="23" name="Rectángulo 22"/>
          <p:cNvSpPr/>
          <p:nvPr/>
        </p:nvSpPr>
        <p:spPr>
          <a:xfrm>
            <a:off x="-703" y="3221831"/>
            <a:ext cx="10160706" cy="148872"/>
          </a:xfrm>
          <a:prstGeom prst="rect">
            <a:avLst/>
          </a:prstGeom>
          <a:gradFill>
            <a:gsLst>
              <a:gs pos="0">
                <a:srgbClr val="00F72B"/>
              </a:gs>
              <a:gs pos="100000">
                <a:srgbClr val="020048"/>
              </a:gs>
            </a:gsLs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ltLang="en-US" sz="2000"/>
          </a:p>
        </p:txBody>
      </p:sp>
      <p:pic>
        <p:nvPicPr>
          <p:cNvPr id="7" name="Imagen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388" y="1125625"/>
            <a:ext cx="1005417" cy="1797050"/>
          </a:xfrm>
          <a:prstGeom prst="rect">
            <a:avLst/>
          </a:prstGeom>
        </p:spPr>
      </p:pic>
      <p:sp>
        <p:nvSpPr>
          <p:cNvPr id="6" name="CuadroTexto 5"/>
          <p:cNvSpPr txBox="1"/>
          <p:nvPr/>
        </p:nvSpPr>
        <p:spPr>
          <a:xfrm>
            <a:off x="1135949" y="1785319"/>
            <a:ext cx="2504017" cy="615681"/>
          </a:xfrm>
          <a:prstGeom prst="rect">
            <a:avLst/>
          </a:prstGeom>
          <a:noFill/>
        </p:spPr>
        <p:txBody>
          <a:bodyPr rot="0" spcFirstLastPara="0" vertOverflow="overflow" horzOverflow="overflow" vert="horz" wrap="square" lIns="101600" tIns="50800" rIns="101600" bIns="50800" numCol="1" spcCol="0" rtlCol="0" fromWordArt="0" anchor="t" anchorCtr="0" forceAA="0" compatLnSpc="1">
            <a:spAutoFit/>
          </a:bodyPr>
          <a:lstStyle/>
          <a:p>
            <a:r>
              <a:rPr lang="es-ES" sz="1667" b="1" dirty="0" err="1">
                <a:solidFill>
                  <a:srgbClr val="020048"/>
                </a:solidFill>
                <a:latin typeface="Wix Madefor Display Bold" panose="020B0503020203020203" charset="0"/>
                <a:cs typeface="Wix Madefor Display Bold" panose="020B0503020203020203" charset="0"/>
              </a:rPr>
              <a:t>Lorem</a:t>
            </a:r>
            <a:r>
              <a:rPr lang="es-ES" sz="1667" b="1" dirty="0">
                <a:solidFill>
                  <a:srgbClr val="020048"/>
                </a:solidFill>
                <a:latin typeface="Wix Madefor Display Bold" panose="020B0503020203020203" charset="0"/>
                <a:cs typeface="Wix Madefor Display Bold" panose="020B0503020203020203" charset="0"/>
              </a:rPr>
              <a:t> </a:t>
            </a:r>
            <a:r>
              <a:rPr lang="es-ES" sz="1667" b="1" dirty="0" err="1">
                <a:solidFill>
                  <a:srgbClr val="020048"/>
                </a:solidFill>
                <a:latin typeface="Wix Madefor Display Bold" panose="020B0503020203020203" charset="0"/>
                <a:cs typeface="Wix Madefor Display Bold" panose="020B0503020203020203" charset="0"/>
              </a:rPr>
              <a:t>ipsum</a:t>
            </a:r>
            <a:r>
              <a:rPr lang="es-ES" sz="1667" b="1" dirty="0">
                <a:solidFill>
                  <a:srgbClr val="020048"/>
                </a:solidFill>
                <a:latin typeface="Wix Madefor Display Bold" panose="020B0503020203020203" charset="0"/>
                <a:cs typeface="Wix Madefor Display Bold" panose="020B0503020203020203" charset="0"/>
              </a:rPr>
              <a:t> dolor </a:t>
            </a:r>
          </a:p>
          <a:p>
            <a:r>
              <a:rPr lang="es-ES" sz="1667" b="1" dirty="0" err="1">
                <a:solidFill>
                  <a:srgbClr val="020048"/>
                </a:solidFill>
                <a:latin typeface="Wix Madefor Display Bold" panose="020B0503020203020203" charset="0"/>
                <a:cs typeface="Wix Madefor Display Bold" panose="020B0503020203020203" charset="0"/>
              </a:rPr>
              <a:t>Lorem</a:t>
            </a:r>
            <a:r>
              <a:rPr lang="es-ES" sz="1667" b="1" dirty="0">
                <a:solidFill>
                  <a:srgbClr val="020048"/>
                </a:solidFill>
                <a:latin typeface="Wix Madefor Display Bold" panose="020B0503020203020203" charset="0"/>
                <a:cs typeface="Wix Madefor Display Bold" panose="020B0503020203020203" charset="0"/>
              </a:rPr>
              <a:t> </a:t>
            </a:r>
            <a:r>
              <a:rPr lang="es-ES" sz="1667" b="1" dirty="0" err="1">
                <a:solidFill>
                  <a:srgbClr val="020048"/>
                </a:solidFill>
                <a:latin typeface="Wix Madefor Display Bold" panose="020B0503020203020203" charset="0"/>
                <a:cs typeface="Wix Madefor Display Bold" panose="020B0503020203020203" charset="0"/>
              </a:rPr>
              <a:t>ipsum</a:t>
            </a:r>
          </a:p>
        </p:txBody>
      </p:sp>
      <p:sp>
        <p:nvSpPr>
          <p:cNvPr id="20" name="CuadroTexto 19"/>
          <p:cNvSpPr txBox="1"/>
          <p:nvPr/>
        </p:nvSpPr>
        <p:spPr>
          <a:xfrm>
            <a:off x="4774494" y="1785320"/>
            <a:ext cx="2623256" cy="615681"/>
          </a:xfrm>
          <a:prstGeom prst="rect">
            <a:avLst/>
          </a:prstGeom>
          <a:noFill/>
        </p:spPr>
        <p:txBody>
          <a:bodyPr rot="0" spcFirstLastPara="0" vertOverflow="overflow" horzOverflow="overflow" vert="horz" wrap="square" lIns="101600" tIns="50800" rIns="101600" bIns="50800" numCol="1" spcCol="0" rtlCol="0" fromWordArt="0" anchor="t" anchorCtr="0" forceAA="0" compatLnSpc="1">
            <a:spAutoFit/>
          </a:bodyPr>
          <a:lstStyle/>
          <a:p>
            <a:r>
              <a:rPr lang="es-ES" sz="1667" b="1" dirty="0" err="1">
                <a:solidFill>
                  <a:srgbClr val="020048"/>
                </a:solidFill>
                <a:latin typeface="Wix Madefor Display Bold" panose="020B0503020203020203" charset="0"/>
                <a:cs typeface="Wix Madefor Display Bold" panose="020B0503020203020203" charset="0"/>
              </a:rPr>
              <a:t>Lorem</a:t>
            </a:r>
            <a:r>
              <a:rPr lang="es-ES" sz="1667" b="1" dirty="0">
                <a:solidFill>
                  <a:srgbClr val="020048"/>
                </a:solidFill>
                <a:latin typeface="Wix Madefor Display Bold" panose="020B0503020203020203" charset="0"/>
                <a:cs typeface="Wix Madefor Display Bold" panose="020B0503020203020203" charset="0"/>
              </a:rPr>
              <a:t> </a:t>
            </a:r>
            <a:r>
              <a:rPr lang="es-ES" sz="1667" b="1" dirty="0" err="1">
                <a:solidFill>
                  <a:srgbClr val="020048"/>
                </a:solidFill>
                <a:latin typeface="Wix Madefor Display Bold" panose="020B0503020203020203" charset="0"/>
                <a:cs typeface="Wix Madefor Display Bold" panose="020B0503020203020203" charset="0"/>
              </a:rPr>
              <a:t>ipsum</a:t>
            </a:r>
            <a:r>
              <a:rPr lang="es-ES" sz="1667" b="1" dirty="0">
                <a:solidFill>
                  <a:srgbClr val="020048"/>
                </a:solidFill>
                <a:latin typeface="Wix Madefor Display Bold" panose="020B0503020203020203" charset="0"/>
                <a:cs typeface="Wix Madefor Display Bold" panose="020B0503020203020203" charset="0"/>
              </a:rPr>
              <a:t> dolor </a:t>
            </a:r>
            <a:r>
              <a:rPr lang="es-ES" sz="1667" b="1" dirty="0" err="1">
                <a:solidFill>
                  <a:srgbClr val="020048"/>
                </a:solidFill>
                <a:latin typeface="Wix Madefor Display Bold" panose="020B0503020203020203" charset="0"/>
                <a:cs typeface="Wix Madefor Display Bold" panose="020B0503020203020203" charset="0"/>
              </a:rPr>
              <a:t>sit</a:t>
            </a:r>
            <a:endParaRPr lang="es-ES" sz="1667" b="1">
              <a:solidFill>
                <a:srgbClr val="020048"/>
              </a:solidFill>
              <a:latin typeface="Wix Madefor Display Bold" panose="020B0503020203020203" charset="0"/>
              <a:cs typeface="Wix Madefor Display Bold" panose="020B0503020203020203" charset="0"/>
            </a:endParaRPr>
          </a:p>
          <a:p>
            <a:r>
              <a:rPr lang="es-ES" sz="1667" b="1" dirty="0" err="1">
                <a:solidFill>
                  <a:srgbClr val="020048"/>
                </a:solidFill>
                <a:latin typeface="Wix Madefor Display Bold" panose="020B0503020203020203" charset="0"/>
                <a:cs typeface="Wix Madefor Display Bold" panose="020B0503020203020203" charset="0"/>
              </a:rPr>
              <a:t>Lorem</a:t>
            </a:r>
            <a:r>
              <a:rPr lang="es-ES" sz="1667" b="1" dirty="0">
                <a:solidFill>
                  <a:srgbClr val="020048"/>
                </a:solidFill>
                <a:latin typeface="Wix Madefor Display Bold" panose="020B0503020203020203" charset="0"/>
                <a:cs typeface="Wix Madefor Display Bold" panose="020B0503020203020203" charset="0"/>
              </a:rPr>
              <a:t> </a:t>
            </a:r>
            <a:r>
              <a:rPr lang="es-ES" sz="1667" b="1" dirty="0" err="1">
                <a:solidFill>
                  <a:srgbClr val="020048"/>
                </a:solidFill>
                <a:latin typeface="Wix Madefor Display Bold" panose="020B0503020203020203" charset="0"/>
                <a:cs typeface="Wix Madefor Display Bold" panose="020B0503020203020203" charset="0"/>
              </a:rPr>
              <a:t>ipsum</a:t>
            </a:r>
          </a:p>
        </p:txBody>
      </p:sp>
      <p:sp>
        <p:nvSpPr>
          <p:cNvPr id="4" name="Título 3">
            <a:extLst>
              <a:ext uri="{FF2B5EF4-FFF2-40B4-BE49-F238E27FC236}">
                <a16:creationId xmlns:a16="http://schemas.microsoft.com/office/drawing/2014/main" id="{E4B2DD28-CA86-9C4E-F20E-892CA5E693A0}"/>
              </a:ext>
            </a:extLst>
          </p:cNvPr>
          <p:cNvSpPr txBox="1">
            <a:spLocks/>
          </p:cNvSpPr>
          <p:nvPr/>
        </p:nvSpPr>
        <p:spPr>
          <a:xfrm>
            <a:off x="508004" y="228866"/>
            <a:ext cx="4359392" cy="952500"/>
          </a:xfrm>
          <a:prstGeom prst="rect">
            <a:avLst/>
          </a:prstGeom>
        </p:spPr>
        <p:txBody>
          <a:bodyPr vert="horz" lIns="91440" tIns="45720" rIns="91440" bIns="45720" rtlCol="0" anchor="ctr">
            <a:normAutofit/>
          </a:bodyPr>
          <a:lstStyle>
            <a:lvl1pPr algn="l" defTabSz="761970" rtl="0" eaLnBrk="1" latinLnBrk="0" hangingPunct="1">
              <a:lnSpc>
                <a:spcPct val="90000"/>
              </a:lnSpc>
              <a:spcBef>
                <a:spcPct val="0"/>
              </a:spcBef>
              <a:buNone/>
              <a:defRPr sz="3667" kern="1200">
                <a:solidFill>
                  <a:srgbClr val="1239DD"/>
                </a:solidFill>
                <a:latin typeface="Fira Sans Regular" panose="020B0903050000020004" charset="0"/>
                <a:ea typeface="Miriam Libre" panose="00000500000000000000" charset="0"/>
                <a:cs typeface="Fira Sans Regular" panose="020B0903050000020004" charset="0"/>
              </a:defRPr>
            </a:lvl1pPr>
          </a:lstStyle>
          <a:p>
            <a:r>
              <a:rPr lang="es-ES" b="1" dirty="0">
                <a:solidFill>
                  <a:srgbClr val="020048"/>
                </a:solidFill>
                <a:latin typeface="Ubuntu Bold" panose="020B0804030602030204" charset="0"/>
                <a:cs typeface="Ubuntu Bold" panose="020B0804030602030204" charset="0"/>
              </a:rPr>
              <a:t>General </a:t>
            </a:r>
            <a:r>
              <a:rPr lang="es-ES" b="1" dirty="0" err="1">
                <a:solidFill>
                  <a:srgbClr val="020048"/>
                </a:solidFill>
                <a:latin typeface="Ubuntu Bold" panose="020B0804030602030204" charset="0"/>
                <a:cs typeface="Ubuntu Bold" panose="020B0804030602030204" charset="0"/>
              </a:rPr>
              <a:t>overview</a:t>
            </a:r>
            <a:endParaRPr lang="es-ES" b="1" dirty="0">
              <a:solidFill>
                <a:srgbClr val="020048"/>
              </a:solidFill>
              <a:latin typeface="Ubuntu Bold" panose="020B0804030602030204" charset="0"/>
              <a:cs typeface="Ubuntu Bold" panose="020B08040306020302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graphicFrame>
        <p:nvGraphicFramePr>
          <p:cNvPr id="5" name="Tabla 5"/>
          <p:cNvGraphicFramePr>
            <a:graphicFrameLocks noGrp="1"/>
          </p:cNvGraphicFramePr>
          <p:nvPr>
            <p:custDataLst>
              <p:tags r:id="rId1"/>
            </p:custDataLst>
            <p:extLst>
              <p:ext uri="{D42A27DB-BD31-4B8C-83A1-F6EECF244321}">
                <p14:modId xmlns:p14="http://schemas.microsoft.com/office/powerpoint/2010/main" val="773677383"/>
              </p:ext>
            </p:extLst>
          </p:nvPr>
        </p:nvGraphicFramePr>
        <p:xfrm>
          <a:off x="598311" y="1495917"/>
          <a:ext cx="9055100" cy="3400073"/>
        </p:xfrm>
        <a:graphic>
          <a:graphicData uri="http://schemas.openxmlformats.org/drawingml/2006/table">
            <a:tbl>
              <a:tblPr firstRow="1" bandRow="1">
                <a:tableStyleId>{5C22544A-7EE6-4342-B048-85BDC9FD1C3A}</a:tableStyleId>
              </a:tblPr>
              <a:tblGrid>
                <a:gridCol w="1898650">
                  <a:extLst>
                    <a:ext uri="{9D8B030D-6E8A-4147-A177-3AD203B41FA5}">
                      <a16:colId xmlns:a16="http://schemas.microsoft.com/office/drawing/2014/main" val="20000"/>
                    </a:ext>
                  </a:extLst>
                </a:gridCol>
                <a:gridCol w="5159022">
                  <a:extLst>
                    <a:ext uri="{9D8B030D-6E8A-4147-A177-3AD203B41FA5}">
                      <a16:colId xmlns:a16="http://schemas.microsoft.com/office/drawing/2014/main" val="20001"/>
                    </a:ext>
                  </a:extLst>
                </a:gridCol>
                <a:gridCol w="1997428">
                  <a:extLst>
                    <a:ext uri="{9D8B030D-6E8A-4147-A177-3AD203B41FA5}">
                      <a16:colId xmlns:a16="http://schemas.microsoft.com/office/drawing/2014/main" val="20002"/>
                    </a:ext>
                  </a:extLst>
                </a:gridCol>
              </a:tblGrid>
              <a:tr h="312561">
                <a:tc>
                  <a:txBody>
                    <a:bodyPr/>
                    <a:lstStyle/>
                    <a:p>
                      <a:r>
                        <a:rPr lang="es-ES" sz="1200" b="0" dirty="0" err="1">
                          <a:solidFill>
                            <a:srgbClr val="020048"/>
                          </a:solidFill>
                          <a:latin typeface="Wix Madefor Display Regular" panose="020B0503020203020203" charset="0"/>
                          <a:cs typeface="Wix Madefor Display Regular" panose="020B0503020203020203" charset="0"/>
                        </a:rPr>
                        <a:t>Lorem</a:t>
                      </a:r>
                      <a:r>
                        <a:rPr lang="es-ES" sz="1200" b="0" dirty="0">
                          <a:solidFill>
                            <a:srgbClr val="020048"/>
                          </a:solidFill>
                          <a:latin typeface="Wix Madefor Display Regular" panose="020B0503020203020203" charset="0"/>
                          <a:cs typeface="Wix Madefor Display Regular" panose="020B0503020203020203" charset="0"/>
                        </a:rPr>
                        <a:t> </a:t>
                      </a:r>
                      <a:r>
                        <a:rPr lang="es-ES" sz="1200" b="0" dirty="0" err="1">
                          <a:solidFill>
                            <a:srgbClr val="020048"/>
                          </a:solidFill>
                          <a:latin typeface="Wix Madefor Display Regular" panose="020B0503020203020203" charset="0"/>
                          <a:cs typeface="Wix Madefor Display Regular" panose="020B0503020203020203" charset="0"/>
                        </a:rPr>
                        <a:t>ipsum</a:t>
                      </a:r>
                    </a:p>
                  </a:txBody>
                  <a:tcPr marL="101600" marR="101600" marT="50800" marB="50800">
                    <a:solidFill>
                      <a:srgbClr val="00F77A"/>
                    </a:solidFill>
                  </a:tcPr>
                </a:tc>
                <a:tc>
                  <a:txBody>
                    <a:bodyPr/>
                    <a:lstStyle/>
                    <a:p>
                      <a:pPr algn="ctr"/>
                      <a:r>
                        <a:rPr lang="es-ES" sz="1200" b="0" dirty="0" err="1">
                          <a:solidFill>
                            <a:srgbClr val="00F77A"/>
                          </a:solidFill>
                          <a:latin typeface="Wix Madefor Display Regular" panose="020B0503020203020203" charset="0"/>
                          <a:cs typeface="Wix Madefor Display Regular" panose="020B0503020203020203" charset="0"/>
                        </a:rPr>
                        <a:t>Lorem</a:t>
                      </a:r>
                      <a:r>
                        <a:rPr lang="es-ES" sz="1200" b="0" dirty="0">
                          <a:solidFill>
                            <a:srgbClr val="00F77A"/>
                          </a:solidFill>
                          <a:latin typeface="Wix Madefor Display Regular" panose="020B0503020203020203" charset="0"/>
                          <a:cs typeface="Wix Madefor Display Regular" panose="020B0503020203020203" charset="0"/>
                        </a:rPr>
                        <a:t> </a:t>
                      </a:r>
                      <a:r>
                        <a:rPr lang="es-ES" sz="1200" b="0" dirty="0" err="1">
                          <a:solidFill>
                            <a:srgbClr val="00F77A"/>
                          </a:solidFill>
                          <a:latin typeface="Wix Madefor Display Regular" panose="020B0503020203020203" charset="0"/>
                          <a:cs typeface="Wix Madefor Display Regular" panose="020B0503020203020203" charset="0"/>
                        </a:rPr>
                        <a:t>ipsum</a:t>
                      </a:r>
                      <a:r>
                        <a:rPr lang="es-ES" sz="1200" b="0" dirty="0">
                          <a:solidFill>
                            <a:srgbClr val="00F77A"/>
                          </a:solidFill>
                          <a:latin typeface="Wix Madefor Display Regular" panose="020B0503020203020203" charset="0"/>
                          <a:cs typeface="Wix Madefor Display Regular" panose="020B0503020203020203" charset="0"/>
                        </a:rPr>
                        <a:t> dolor </a:t>
                      </a:r>
                      <a:r>
                        <a:rPr lang="es-ES" sz="1200" b="0" dirty="0" err="1">
                          <a:solidFill>
                            <a:srgbClr val="00F77A"/>
                          </a:solidFill>
                          <a:latin typeface="Wix Madefor Display Regular" panose="020B0503020203020203" charset="0"/>
                          <a:cs typeface="Wix Madefor Display Regular" panose="020B0503020203020203" charset="0"/>
                        </a:rPr>
                        <a:t>sit</a:t>
                      </a:r>
                      <a:r>
                        <a:rPr lang="es-ES" sz="1200" b="0" dirty="0">
                          <a:solidFill>
                            <a:srgbClr val="00F77A"/>
                          </a:solidFill>
                          <a:latin typeface="Wix Madefor Display Regular" panose="020B0503020203020203" charset="0"/>
                          <a:cs typeface="Wix Madefor Display Regular" panose="020B0503020203020203" charset="0"/>
                        </a:rPr>
                        <a:t> </a:t>
                      </a:r>
                    </a:p>
                  </a:txBody>
                  <a:tcPr marL="101600" marR="101600" marT="50800" marB="50800">
                    <a:solidFill>
                      <a:srgbClr val="020048"/>
                    </a:solidFill>
                  </a:tcPr>
                </a:tc>
                <a:tc>
                  <a:txBody>
                    <a:bodyPr/>
                    <a:lstStyle/>
                    <a:p>
                      <a:pPr algn="ctr"/>
                      <a:r>
                        <a:rPr lang="es-ES" sz="1200" b="0" dirty="0">
                          <a:solidFill>
                            <a:srgbClr val="020048"/>
                          </a:solidFill>
                          <a:latin typeface="Wix Madefor Display Regular" panose="020B0503020203020203" charset="0"/>
                          <a:cs typeface="Wix Madefor Display Regular" panose="020B0503020203020203" charset="0"/>
                        </a:rPr>
                        <a:t>31/12/2022</a:t>
                      </a:r>
                    </a:p>
                  </a:txBody>
                  <a:tcPr marL="101600" marR="101600" marT="50800" marB="50800">
                    <a:solidFill>
                      <a:srgbClr val="FFBC00"/>
                    </a:solidFill>
                  </a:tcPr>
                </a:tc>
                <a:extLst>
                  <a:ext uri="{0D108BD9-81ED-4DB2-BD59-A6C34878D82A}">
                    <a16:rowId xmlns:a16="http://schemas.microsoft.com/office/drawing/2014/main" val="10000"/>
                  </a:ext>
                </a:extLst>
              </a:tr>
              <a:tr h="311856">
                <a:tc>
                  <a:txBody>
                    <a:bodyPr/>
                    <a:lstStyle/>
                    <a:p>
                      <a:pPr lvl="0">
                        <a:buNone/>
                      </a:pPr>
                      <a:r>
                        <a:rPr lang="es-ES" sz="1100" b="0" i="0" u="none" strike="noStrike" noProof="0" dirty="0" err="1">
                          <a:solidFill>
                            <a:srgbClr val="020048"/>
                          </a:solidFill>
                          <a:latin typeface="Wix Madefor Display Regular" panose="020B0503020203020203" charset="0"/>
                          <a:cs typeface="Wix Madefor Display Regular" panose="020B0503020203020203" charset="0"/>
                        </a:rPr>
                        <a:t>Lorem</a:t>
                      </a:r>
                      <a:r>
                        <a:rPr lang="es-ES" sz="1100" b="0" i="0" u="none" strike="noStrike" noProof="0" dirty="0">
                          <a:solidFill>
                            <a:srgbClr val="020048"/>
                          </a:solidFill>
                          <a:latin typeface="Wix Madefor Display Regular" panose="020B0503020203020203" charset="0"/>
                          <a:cs typeface="Wix Madefor Display Regular" panose="020B0503020203020203" charset="0"/>
                        </a:rPr>
                        <a:t> </a:t>
                      </a:r>
                      <a:r>
                        <a:rPr lang="es-ES" sz="1100" b="0" i="0" u="none" strike="noStrike" noProof="0" dirty="0" err="1">
                          <a:solidFill>
                            <a:srgbClr val="020048"/>
                          </a:solidFill>
                          <a:latin typeface="Wix Madefor Display Regular" panose="020B0503020203020203" charset="0"/>
                          <a:cs typeface="Wix Madefor Display Regular" panose="020B0503020203020203" charset="0"/>
                        </a:rPr>
                        <a:t>ipsum</a:t>
                      </a:r>
                    </a:p>
                  </a:txBody>
                  <a:tcPr marL="101600" marR="101600" marT="50800" marB="50800">
                    <a:solidFill>
                      <a:srgbClr val="00F77A"/>
                    </a:solidFill>
                  </a:tcPr>
                </a:tc>
                <a:tc>
                  <a:txBody>
                    <a:bodyPr/>
                    <a:lstStyle/>
                    <a:p>
                      <a:pPr lvl="0" algn="ctr">
                        <a:buNone/>
                      </a:pPr>
                      <a:r>
                        <a:rPr lang="es-ES" sz="1200" b="0" i="0" u="none" strike="noStrike" noProof="0" dirty="0" err="1">
                          <a:solidFill>
                            <a:srgbClr val="00F77A"/>
                          </a:solidFill>
                          <a:latin typeface="Wix Madefor Display Regular" panose="020B0503020203020203" charset="0"/>
                          <a:cs typeface="Wix Madefor Display Regular" panose="020B0503020203020203" charset="0"/>
                        </a:rPr>
                        <a:t>Lorem</a:t>
                      </a:r>
                      <a:r>
                        <a:rPr lang="es-ES" sz="1200" b="0" i="0" u="none" strike="noStrike" noProof="0" dirty="0">
                          <a:solidFill>
                            <a:srgbClr val="00F77A"/>
                          </a:solidFill>
                          <a:latin typeface="Wix Madefor Display Regular" panose="020B0503020203020203" charset="0"/>
                          <a:cs typeface="Wix Madefor Display Regular" panose="020B0503020203020203" charset="0"/>
                        </a:rPr>
                        <a:t> </a:t>
                      </a:r>
                      <a:r>
                        <a:rPr lang="es-ES" sz="1200" b="0" i="0" u="none" strike="noStrike" noProof="0" dirty="0" err="1">
                          <a:solidFill>
                            <a:srgbClr val="00F77A"/>
                          </a:solidFill>
                          <a:latin typeface="Wix Madefor Display Regular" panose="020B0503020203020203" charset="0"/>
                          <a:cs typeface="Wix Madefor Display Regular" panose="020B0503020203020203" charset="0"/>
                        </a:rPr>
                        <a:t>ipsum</a:t>
                      </a:r>
                      <a:r>
                        <a:rPr lang="es-ES" sz="1200" b="0" i="0" u="none" strike="noStrike" noProof="0" dirty="0">
                          <a:solidFill>
                            <a:srgbClr val="00F77A"/>
                          </a:solidFill>
                          <a:latin typeface="Wix Madefor Display Regular" panose="020B0503020203020203" charset="0"/>
                          <a:cs typeface="Wix Madefor Display Regular" panose="020B0503020203020203" charset="0"/>
                        </a:rPr>
                        <a:t> dolor </a:t>
                      </a:r>
                      <a:r>
                        <a:rPr lang="es-ES" sz="1200" b="0" i="0" u="none" strike="noStrike" noProof="0" dirty="0" err="1">
                          <a:solidFill>
                            <a:srgbClr val="00F77A"/>
                          </a:solidFill>
                          <a:latin typeface="Wix Madefor Display Regular" panose="020B0503020203020203" charset="0"/>
                          <a:cs typeface="Wix Madefor Display Regular" panose="020B0503020203020203" charset="0"/>
                        </a:rPr>
                        <a:t>sit</a:t>
                      </a:r>
                      <a:r>
                        <a:rPr lang="es-ES" sz="1200" b="0" i="0" u="none" strike="noStrike" noProof="0" dirty="0">
                          <a:solidFill>
                            <a:srgbClr val="00F77A"/>
                          </a:solidFill>
                          <a:latin typeface="Wix Madefor Display Regular" panose="020B0503020203020203" charset="0"/>
                          <a:cs typeface="Wix Madefor Display Regular" panose="020B0503020203020203" charset="0"/>
                        </a:rPr>
                        <a:t> </a:t>
                      </a:r>
                    </a:p>
                  </a:txBody>
                  <a:tcPr marL="101600" marR="101600" marT="50800" marB="50800">
                    <a:solidFill>
                      <a:srgbClr val="020048"/>
                    </a:solidFill>
                  </a:tcPr>
                </a:tc>
                <a:tc>
                  <a:txBody>
                    <a:bodyPr/>
                    <a:lstStyle/>
                    <a:p>
                      <a:pPr lvl="0" algn="ctr">
                        <a:buNone/>
                      </a:pPr>
                      <a:r>
                        <a:rPr lang="es-ES" sz="1200" b="0" i="0" u="none" strike="noStrike" noProof="0" dirty="0">
                          <a:solidFill>
                            <a:srgbClr val="020048"/>
                          </a:solidFill>
                          <a:latin typeface="Wix Madefor Display Regular" panose="020B0503020203020203" charset="0"/>
                          <a:cs typeface="Wix Madefor Display Regular" panose="020B0503020203020203" charset="0"/>
                        </a:rPr>
                        <a:t>31/12/2022</a:t>
                      </a:r>
                    </a:p>
                  </a:txBody>
                  <a:tcPr marL="101600" marR="101600" marT="50800" marB="50800">
                    <a:solidFill>
                      <a:srgbClr val="FFBC00"/>
                    </a:solidFill>
                  </a:tcPr>
                </a:tc>
                <a:extLst>
                  <a:ext uri="{0D108BD9-81ED-4DB2-BD59-A6C34878D82A}">
                    <a16:rowId xmlns:a16="http://schemas.microsoft.com/office/drawing/2014/main" val="10001"/>
                  </a:ext>
                </a:extLst>
              </a:tr>
              <a:tr h="311856">
                <a:tc>
                  <a:txBody>
                    <a:bodyPr/>
                    <a:lstStyle/>
                    <a:p>
                      <a:pPr lvl="0">
                        <a:buNone/>
                      </a:pPr>
                      <a:r>
                        <a:rPr lang="es-ES" sz="1100" b="0" i="0" u="none" strike="noStrike" noProof="0" dirty="0" err="1">
                          <a:solidFill>
                            <a:srgbClr val="020048"/>
                          </a:solidFill>
                          <a:latin typeface="Wix Madefor Display Regular" panose="020B0503020203020203" charset="0"/>
                          <a:cs typeface="Wix Madefor Display Regular" panose="020B0503020203020203" charset="0"/>
                        </a:rPr>
                        <a:t>Lorem</a:t>
                      </a:r>
                      <a:r>
                        <a:rPr lang="es-ES" sz="1100" b="0" i="0" u="none" strike="noStrike" noProof="0" dirty="0">
                          <a:solidFill>
                            <a:srgbClr val="020048"/>
                          </a:solidFill>
                          <a:latin typeface="Wix Madefor Display Regular" panose="020B0503020203020203" charset="0"/>
                          <a:cs typeface="Wix Madefor Display Regular" panose="020B0503020203020203" charset="0"/>
                        </a:rPr>
                        <a:t> </a:t>
                      </a:r>
                      <a:r>
                        <a:rPr lang="es-ES" sz="1100" b="0" i="0" u="none" strike="noStrike" noProof="0" dirty="0" err="1">
                          <a:solidFill>
                            <a:srgbClr val="020048"/>
                          </a:solidFill>
                          <a:latin typeface="Wix Madefor Display Regular" panose="020B0503020203020203" charset="0"/>
                          <a:cs typeface="Wix Madefor Display Regular" panose="020B0503020203020203" charset="0"/>
                        </a:rPr>
                        <a:t>ipsum</a:t>
                      </a:r>
                    </a:p>
                  </a:txBody>
                  <a:tcPr marL="101600" marR="101600" marT="50800" marB="50800">
                    <a:solidFill>
                      <a:srgbClr val="00F77A"/>
                    </a:solidFill>
                  </a:tcPr>
                </a:tc>
                <a:tc>
                  <a:txBody>
                    <a:bodyPr/>
                    <a:lstStyle/>
                    <a:p>
                      <a:pPr lvl="0" algn="ctr">
                        <a:buNone/>
                      </a:pPr>
                      <a:r>
                        <a:rPr lang="es-ES" sz="1200" b="0" i="0" u="none" strike="noStrike" noProof="0" dirty="0" err="1">
                          <a:solidFill>
                            <a:srgbClr val="00F77A"/>
                          </a:solidFill>
                          <a:latin typeface="Wix Madefor Display Regular" panose="020B0503020203020203" charset="0"/>
                          <a:cs typeface="Wix Madefor Display Regular" panose="020B0503020203020203" charset="0"/>
                        </a:rPr>
                        <a:t>Lorem</a:t>
                      </a:r>
                      <a:r>
                        <a:rPr lang="es-ES" sz="1200" b="0" i="0" u="none" strike="noStrike" noProof="0" dirty="0">
                          <a:solidFill>
                            <a:srgbClr val="00F77A"/>
                          </a:solidFill>
                          <a:latin typeface="Wix Madefor Display Regular" panose="020B0503020203020203" charset="0"/>
                          <a:cs typeface="Wix Madefor Display Regular" panose="020B0503020203020203" charset="0"/>
                        </a:rPr>
                        <a:t> </a:t>
                      </a:r>
                      <a:r>
                        <a:rPr lang="es-ES" sz="1200" b="0" i="0" u="none" strike="noStrike" noProof="0" dirty="0" err="1">
                          <a:solidFill>
                            <a:srgbClr val="00F77A"/>
                          </a:solidFill>
                          <a:latin typeface="Wix Madefor Display Regular" panose="020B0503020203020203" charset="0"/>
                          <a:cs typeface="Wix Madefor Display Regular" panose="020B0503020203020203" charset="0"/>
                        </a:rPr>
                        <a:t>ipsum</a:t>
                      </a:r>
                      <a:r>
                        <a:rPr lang="es-ES" sz="1200" b="0" i="0" u="none" strike="noStrike" noProof="0" dirty="0">
                          <a:solidFill>
                            <a:srgbClr val="00F77A"/>
                          </a:solidFill>
                          <a:latin typeface="Wix Madefor Display Regular" panose="020B0503020203020203" charset="0"/>
                          <a:cs typeface="Wix Madefor Display Regular" panose="020B0503020203020203" charset="0"/>
                        </a:rPr>
                        <a:t> dolor </a:t>
                      </a:r>
                      <a:r>
                        <a:rPr lang="es-ES" sz="1200" b="0" i="0" u="none" strike="noStrike" noProof="0" dirty="0" err="1">
                          <a:solidFill>
                            <a:srgbClr val="00F77A"/>
                          </a:solidFill>
                          <a:latin typeface="Wix Madefor Display Regular" panose="020B0503020203020203" charset="0"/>
                          <a:cs typeface="Wix Madefor Display Regular" panose="020B0503020203020203" charset="0"/>
                        </a:rPr>
                        <a:t>sit</a:t>
                      </a:r>
                      <a:r>
                        <a:rPr lang="es-ES" sz="1200" b="0" i="0" u="none" strike="noStrike" noProof="0" dirty="0">
                          <a:solidFill>
                            <a:srgbClr val="00F77A"/>
                          </a:solidFill>
                          <a:latin typeface="Wix Madefor Display Regular" panose="020B0503020203020203" charset="0"/>
                          <a:cs typeface="Wix Madefor Display Regular" panose="020B0503020203020203" charset="0"/>
                        </a:rPr>
                        <a:t> </a:t>
                      </a:r>
                    </a:p>
                  </a:txBody>
                  <a:tcPr marL="101600" marR="101600" marT="50800" marB="50800">
                    <a:solidFill>
                      <a:srgbClr val="020048"/>
                    </a:solidFill>
                  </a:tcPr>
                </a:tc>
                <a:tc>
                  <a:txBody>
                    <a:bodyPr/>
                    <a:lstStyle/>
                    <a:p>
                      <a:pPr lvl="0" algn="ctr">
                        <a:buNone/>
                      </a:pPr>
                      <a:r>
                        <a:rPr lang="es-ES" sz="1200" b="0" i="0" u="none" strike="noStrike" noProof="0" dirty="0">
                          <a:solidFill>
                            <a:srgbClr val="020048"/>
                          </a:solidFill>
                          <a:latin typeface="Wix Madefor Display Regular" panose="020B0503020203020203" charset="0"/>
                          <a:cs typeface="Wix Madefor Display Regular" panose="020B0503020203020203" charset="0"/>
                        </a:rPr>
                        <a:t>31/12/2022</a:t>
                      </a:r>
                    </a:p>
                  </a:txBody>
                  <a:tcPr marL="101600" marR="101600" marT="50800" marB="50800">
                    <a:solidFill>
                      <a:srgbClr val="FFBC00"/>
                    </a:solidFill>
                  </a:tcPr>
                </a:tc>
                <a:extLst>
                  <a:ext uri="{0D108BD9-81ED-4DB2-BD59-A6C34878D82A}">
                    <a16:rowId xmlns:a16="http://schemas.microsoft.com/office/drawing/2014/main" val="10002"/>
                  </a:ext>
                </a:extLst>
              </a:tr>
              <a:tr h="312561">
                <a:tc>
                  <a:txBody>
                    <a:bodyPr/>
                    <a:lstStyle/>
                    <a:p>
                      <a:pPr lvl="0">
                        <a:buNone/>
                      </a:pPr>
                      <a:r>
                        <a:rPr lang="es-ES" sz="1100" b="0" i="0" u="none" strike="noStrike" noProof="0" dirty="0" err="1">
                          <a:solidFill>
                            <a:srgbClr val="020048"/>
                          </a:solidFill>
                          <a:latin typeface="Wix Madefor Display Regular" panose="020B0503020203020203" charset="0"/>
                          <a:cs typeface="Wix Madefor Display Regular" panose="020B0503020203020203" charset="0"/>
                        </a:rPr>
                        <a:t>Lorem</a:t>
                      </a:r>
                      <a:r>
                        <a:rPr lang="es-ES" sz="1100" b="0" i="0" u="none" strike="noStrike" noProof="0" dirty="0">
                          <a:solidFill>
                            <a:srgbClr val="020048"/>
                          </a:solidFill>
                          <a:latin typeface="Wix Madefor Display Regular" panose="020B0503020203020203" charset="0"/>
                          <a:cs typeface="Wix Madefor Display Regular" panose="020B0503020203020203" charset="0"/>
                        </a:rPr>
                        <a:t> </a:t>
                      </a:r>
                      <a:r>
                        <a:rPr lang="es-ES" sz="1100" b="0" i="0" u="none" strike="noStrike" noProof="0" dirty="0" err="1">
                          <a:solidFill>
                            <a:srgbClr val="020048"/>
                          </a:solidFill>
                          <a:latin typeface="Wix Madefor Display Regular" panose="020B0503020203020203" charset="0"/>
                          <a:cs typeface="Wix Madefor Display Regular" panose="020B0503020203020203" charset="0"/>
                        </a:rPr>
                        <a:t>ipsum</a:t>
                      </a:r>
                    </a:p>
                  </a:txBody>
                  <a:tcPr marL="101600" marR="101600" marT="50800" marB="50800">
                    <a:solidFill>
                      <a:srgbClr val="00F77A"/>
                    </a:solidFill>
                  </a:tcPr>
                </a:tc>
                <a:tc>
                  <a:txBody>
                    <a:bodyPr/>
                    <a:lstStyle/>
                    <a:p>
                      <a:pPr lvl="0" algn="ctr">
                        <a:buNone/>
                      </a:pPr>
                      <a:r>
                        <a:rPr lang="es-ES" sz="1200" b="0" i="0" u="none" strike="noStrike" noProof="0" dirty="0" err="1">
                          <a:solidFill>
                            <a:srgbClr val="00F77A"/>
                          </a:solidFill>
                          <a:latin typeface="Wix Madefor Display Regular" panose="020B0503020203020203" charset="0"/>
                          <a:cs typeface="Wix Madefor Display Regular" panose="020B0503020203020203" charset="0"/>
                        </a:rPr>
                        <a:t>Lorem</a:t>
                      </a:r>
                      <a:r>
                        <a:rPr lang="es-ES" sz="1200" b="0" i="0" u="none" strike="noStrike" noProof="0" dirty="0">
                          <a:solidFill>
                            <a:srgbClr val="00F77A"/>
                          </a:solidFill>
                          <a:latin typeface="Wix Madefor Display Regular" panose="020B0503020203020203" charset="0"/>
                          <a:cs typeface="Wix Madefor Display Regular" panose="020B0503020203020203" charset="0"/>
                        </a:rPr>
                        <a:t> </a:t>
                      </a:r>
                      <a:r>
                        <a:rPr lang="es-ES" sz="1200" b="0" i="0" u="none" strike="noStrike" noProof="0" dirty="0" err="1">
                          <a:solidFill>
                            <a:srgbClr val="00F77A"/>
                          </a:solidFill>
                          <a:latin typeface="Wix Madefor Display Regular" panose="020B0503020203020203" charset="0"/>
                          <a:cs typeface="Wix Madefor Display Regular" panose="020B0503020203020203" charset="0"/>
                        </a:rPr>
                        <a:t>ipsum</a:t>
                      </a:r>
                      <a:r>
                        <a:rPr lang="es-ES" sz="1200" b="0" i="0" u="none" strike="noStrike" noProof="0" dirty="0">
                          <a:solidFill>
                            <a:srgbClr val="00F77A"/>
                          </a:solidFill>
                          <a:latin typeface="Wix Madefor Display Regular" panose="020B0503020203020203" charset="0"/>
                          <a:cs typeface="Wix Madefor Display Regular" panose="020B0503020203020203" charset="0"/>
                        </a:rPr>
                        <a:t> dolor </a:t>
                      </a:r>
                      <a:r>
                        <a:rPr lang="es-ES" sz="1200" b="0" i="0" u="none" strike="noStrike" noProof="0" dirty="0" err="1">
                          <a:solidFill>
                            <a:srgbClr val="00F77A"/>
                          </a:solidFill>
                          <a:latin typeface="Wix Madefor Display Regular" panose="020B0503020203020203" charset="0"/>
                          <a:cs typeface="Wix Madefor Display Regular" panose="020B0503020203020203" charset="0"/>
                        </a:rPr>
                        <a:t>sit</a:t>
                      </a:r>
                      <a:r>
                        <a:rPr lang="es-ES" sz="1200" b="0" i="0" u="none" strike="noStrike" noProof="0" dirty="0">
                          <a:solidFill>
                            <a:srgbClr val="00F77A"/>
                          </a:solidFill>
                          <a:latin typeface="Wix Madefor Display Regular" panose="020B0503020203020203" charset="0"/>
                          <a:cs typeface="Wix Madefor Display Regular" panose="020B0503020203020203" charset="0"/>
                        </a:rPr>
                        <a:t> </a:t>
                      </a:r>
                    </a:p>
                  </a:txBody>
                  <a:tcPr marL="101600" marR="101600" marT="50800" marB="50800">
                    <a:solidFill>
                      <a:srgbClr val="020048"/>
                    </a:solidFill>
                  </a:tcPr>
                </a:tc>
                <a:tc>
                  <a:txBody>
                    <a:bodyPr/>
                    <a:lstStyle/>
                    <a:p>
                      <a:pPr lvl="0" algn="ctr">
                        <a:buNone/>
                      </a:pPr>
                      <a:r>
                        <a:rPr lang="es-ES" sz="1200" b="0" i="0" u="none" strike="noStrike" noProof="0" dirty="0">
                          <a:solidFill>
                            <a:srgbClr val="020048"/>
                          </a:solidFill>
                          <a:latin typeface="Wix Madefor Display Regular" panose="020B0503020203020203" charset="0"/>
                          <a:cs typeface="Wix Madefor Display Regular" panose="020B0503020203020203" charset="0"/>
                        </a:rPr>
                        <a:t>31/12/2022</a:t>
                      </a:r>
                    </a:p>
                  </a:txBody>
                  <a:tcPr marL="101600" marR="101600" marT="50800" marB="50800">
                    <a:solidFill>
                      <a:srgbClr val="FFBC00"/>
                    </a:solidFill>
                  </a:tcPr>
                </a:tc>
                <a:extLst>
                  <a:ext uri="{0D108BD9-81ED-4DB2-BD59-A6C34878D82A}">
                    <a16:rowId xmlns:a16="http://schemas.microsoft.com/office/drawing/2014/main" val="10003"/>
                  </a:ext>
                </a:extLst>
              </a:tr>
              <a:tr h="311856">
                <a:tc>
                  <a:txBody>
                    <a:bodyPr/>
                    <a:lstStyle/>
                    <a:p>
                      <a:pPr lvl="0">
                        <a:buNone/>
                      </a:pPr>
                      <a:r>
                        <a:rPr lang="es-ES" sz="1100" b="0" i="0" u="none" strike="noStrike" noProof="0" dirty="0" err="1">
                          <a:solidFill>
                            <a:srgbClr val="020048"/>
                          </a:solidFill>
                          <a:latin typeface="Wix Madefor Display Regular" panose="020B0503020203020203" charset="0"/>
                          <a:cs typeface="Wix Madefor Display Regular" panose="020B0503020203020203" charset="0"/>
                        </a:rPr>
                        <a:t>Lorem</a:t>
                      </a:r>
                      <a:r>
                        <a:rPr lang="es-ES" sz="1100" b="0" i="0" u="none" strike="noStrike" noProof="0" dirty="0">
                          <a:solidFill>
                            <a:srgbClr val="020048"/>
                          </a:solidFill>
                          <a:latin typeface="Wix Madefor Display Regular" panose="020B0503020203020203" charset="0"/>
                          <a:cs typeface="Wix Madefor Display Regular" panose="020B0503020203020203" charset="0"/>
                        </a:rPr>
                        <a:t> </a:t>
                      </a:r>
                      <a:r>
                        <a:rPr lang="es-ES" sz="1100" b="0" i="0" u="none" strike="noStrike" noProof="0" dirty="0" err="1">
                          <a:solidFill>
                            <a:srgbClr val="020048"/>
                          </a:solidFill>
                          <a:latin typeface="Wix Madefor Display Regular" panose="020B0503020203020203" charset="0"/>
                          <a:cs typeface="Wix Madefor Display Regular" panose="020B0503020203020203" charset="0"/>
                        </a:rPr>
                        <a:t>ipsum</a:t>
                      </a:r>
                    </a:p>
                  </a:txBody>
                  <a:tcPr marL="101600" marR="101600" marT="50800" marB="50800">
                    <a:solidFill>
                      <a:srgbClr val="00F77A"/>
                    </a:solidFill>
                  </a:tcPr>
                </a:tc>
                <a:tc>
                  <a:txBody>
                    <a:bodyPr/>
                    <a:lstStyle/>
                    <a:p>
                      <a:pPr lvl="0" algn="ctr">
                        <a:buNone/>
                      </a:pPr>
                      <a:r>
                        <a:rPr lang="es-ES" sz="1200" b="0" i="0" u="none" strike="noStrike" noProof="0" dirty="0" err="1">
                          <a:solidFill>
                            <a:srgbClr val="00F77A"/>
                          </a:solidFill>
                          <a:latin typeface="Wix Madefor Display Regular" panose="020B0503020203020203" charset="0"/>
                          <a:cs typeface="Wix Madefor Display Regular" panose="020B0503020203020203" charset="0"/>
                        </a:rPr>
                        <a:t>Lorem</a:t>
                      </a:r>
                      <a:r>
                        <a:rPr lang="es-ES" sz="1200" b="0" i="0" u="none" strike="noStrike" noProof="0" dirty="0">
                          <a:solidFill>
                            <a:srgbClr val="00F77A"/>
                          </a:solidFill>
                          <a:latin typeface="Wix Madefor Display Regular" panose="020B0503020203020203" charset="0"/>
                          <a:cs typeface="Wix Madefor Display Regular" panose="020B0503020203020203" charset="0"/>
                        </a:rPr>
                        <a:t> </a:t>
                      </a:r>
                      <a:r>
                        <a:rPr lang="es-ES" sz="1200" b="0" i="0" u="none" strike="noStrike" noProof="0" dirty="0" err="1">
                          <a:solidFill>
                            <a:srgbClr val="00F77A"/>
                          </a:solidFill>
                          <a:latin typeface="Wix Madefor Display Regular" panose="020B0503020203020203" charset="0"/>
                          <a:cs typeface="Wix Madefor Display Regular" panose="020B0503020203020203" charset="0"/>
                        </a:rPr>
                        <a:t>ipsum</a:t>
                      </a:r>
                      <a:r>
                        <a:rPr lang="es-ES" sz="1200" b="0" i="0" u="none" strike="noStrike" noProof="0" dirty="0">
                          <a:solidFill>
                            <a:srgbClr val="00F77A"/>
                          </a:solidFill>
                          <a:latin typeface="Wix Madefor Display Regular" panose="020B0503020203020203" charset="0"/>
                          <a:cs typeface="Wix Madefor Display Regular" panose="020B0503020203020203" charset="0"/>
                        </a:rPr>
                        <a:t> dolor </a:t>
                      </a:r>
                      <a:r>
                        <a:rPr lang="es-ES" sz="1200" b="0" i="0" u="none" strike="noStrike" noProof="0" dirty="0" err="1">
                          <a:solidFill>
                            <a:srgbClr val="00F77A"/>
                          </a:solidFill>
                          <a:latin typeface="Wix Madefor Display Regular" panose="020B0503020203020203" charset="0"/>
                          <a:cs typeface="Wix Madefor Display Regular" panose="020B0503020203020203" charset="0"/>
                        </a:rPr>
                        <a:t>sit</a:t>
                      </a:r>
                      <a:r>
                        <a:rPr lang="es-ES" sz="1200" b="0" i="0" u="none" strike="noStrike" noProof="0" dirty="0">
                          <a:solidFill>
                            <a:srgbClr val="00F77A"/>
                          </a:solidFill>
                          <a:latin typeface="Wix Madefor Display Regular" panose="020B0503020203020203" charset="0"/>
                          <a:cs typeface="Wix Madefor Display Regular" panose="020B0503020203020203" charset="0"/>
                        </a:rPr>
                        <a:t> </a:t>
                      </a:r>
                    </a:p>
                  </a:txBody>
                  <a:tcPr marL="101600" marR="101600" marT="50800" marB="50800">
                    <a:solidFill>
                      <a:srgbClr val="020048"/>
                    </a:solidFill>
                  </a:tcPr>
                </a:tc>
                <a:tc>
                  <a:txBody>
                    <a:bodyPr/>
                    <a:lstStyle/>
                    <a:p>
                      <a:pPr lvl="0" algn="ctr">
                        <a:buNone/>
                      </a:pPr>
                      <a:r>
                        <a:rPr lang="es-ES" sz="1200" b="0" i="0" u="none" strike="noStrike" noProof="0" dirty="0">
                          <a:solidFill>
                            <a:srgbClr val="020048"/>
                          </a:solidFill>
                          <a:latin typeface="Wix Madefor Display Regular" panose="020B0503020203020203" charset="0"/>
                          <a:cs typeface="Wix Madefor Display Regular" panose="020B0503020203020203" charset="0"/>
                        </a:rPr>
                        <a:t>31/12/2022</a:t>
                      </a:r>
                    </a:p>
                  </a:txBody>
                  <a:tcPr marL="101600" marR="101600" marT="50800" marB="50800">
                    <a:solidFill>
                      <a:srgbClr val="FFBC00"/>
                    </a:solidFill>
                  </a:tcPr>
                </a:tc>
                <a:extLst>
                  <a:ext uri="{0D108BD9-81ED-4DB2-BD59-A6C34878D82A}">
                    <a16:rowId xmlns:a16="http://schemas.microsoft.com/office/drawing/2014/main" val="10004"/>
                  </a:ext>
                </a:extLst>
              </a:tr>
              <a:tr h="312561">
                <a:tc>
                  <a:txBody>
                    <a:bodyPr/>
                    <a:lstStyle/>
                    <a:p>
                      <a:pPr lvl="0">
                        <a:buNone/>
                      </a:pPr>
                      <a:r>
                        <a:rPr lang="es-ES" sz="1100" b="0" i="0" u="none" strike="noStrike" noProof="0" dirty="0" err="1">
                          <a:solidFill>
                            <a:srgbClr val="020048"/>
                          </a:solidFill>
                          <a:latin typeface="Wix Madefor Display Regular" panose="020B0503020203020203" charset="0"/>
                          <a:cs typeface="Wix Madefor Display Regular" panose="020B0503020203020203" charset="0"/>
                        </a:rPr>
                        <a:t>Lorem</a:t>
                      </a:r>
                      <a:r>
                        <a:rPr lang="es-ES" sz="1100" b="0" i="0" u="none" strike="noStrike" noProof="0" dirty="0">
                          <a:solidFill>
                            <a:srgbClr val="020048"/>
                          </a:solidFill>
                          <a:latin typeface="Wix Madefor Display Regular" panose="020B0503020203020203" charset="0"/>
                          <a:cs typeface="Wix Madefor Display Regular" panose="020B0503020203020203" charset="0"/>
                        </a:rPr>
                        <a:t> </a:t>
                      </a:r>
                      <a:r>
                        <a:rPr lang="es-ES" sz="1100" b="0" i="0" u="none" strike="noStrike" noProof="0" dirty="0" err="1">
                          <a:solidFill>
                            <a:srgbClr val="020048"/>
                          </a:solidFill>
                          <a:latin typeface="Wix Madefor Display Regular" panose="020B0503020203020203" charset="0"/>
                          <a:cs typeface="Wix Madefor Display Regular" panose="020B0503020203020203" charset="0"/>
                        </a:rPr>
                        <a:t>ipsum</a:t>
                      </a:r>
                    </a:p>
                  </a:txBody>
                  <a:tcPr marL="101600" marR="101600" marT="50800" marB="50800">
                    <a:solidFill>
                      <a:srgbClr val="00F77A"/>
                    </a:solidFill>
                  </a:tcPr>
                </a:tc>
                <a:tc>
                  <a:txBody>
                    <a:bodyPr/>
                    <a:lstStyle/>
                    <a:p>
                      <a:pPr lvl="0" algn="ctr">
                        <a:buNone/>
                      </a:pPr>
                      <a:r>
                        <a:rPr lang="es-ES" sz="1200" b="0" i="0" u="none" strike="noStrike" noProof="0" dirty="0" err="1">
                          <a:solidFill>
                            <a:srgbClr val="00F77A"/>
                          </a:solidFill>
                          <a:latin typeface="Wix Madefor Display Regular" panose="020B0503020203020203" charset="0"/>
                          <a:cs typeface="Wix Madefor Display Regular" panose="020B0503020203020203" charset="0"/>
                        </a:rPr>
                        <a:t>Lorem</a:t>
                      </a:r>
                      <a:r>
                        <a:rPr lang="es-ES" sz="1200" b="0" i="0" u="none" strike="noStrike" noProof="0" dirty="0">
                          <a:solidFill>
                            <a:srgbClr val="00F77A"/>
                          </a:solidFill>
                          <a:latin typeface="Wix Madefor Display Regular" panose="020B0503020203020203" charset="0"/>
                          <a:cs typeface="Wix Madefor Display Regular" panose="020B0503020203020203" charset="0"/>
                        </a:rPr>
                        <a:t> </a:t>
                      </a:r>
                      <a:r>
                        <a:rPr lang="es-ES" sz="1200" b="0" i="0" u="none" strike="noStrike" noProof="0" dirty="0" err="1">
                          <a:solidFill>
                            <a:srgbClr val="00F77A"/>
                          </a:solidFill>
                          <a:latin typeface="Wix Madefor Display Regular" panose="020B0503020203020203" charset="0"/>
                          <a:cs typeface="Wix Madefor Display Regular" panose="020B0503020203020203" charset="0"/>
                        </a:rPr>
                        <a:t>ipsum</a:t>
                      </a:r>
                      <a:r>
                        <a:rPr lang="es-ES" sz="1200" b="0" i="0" u="none" strike="noStrike" noProof="0" dirty="0">
                          <a:solidFill>
                            <a:srgbClr val="00F77A"/>
                          </a:solidFill>
                          <a:latin typeface="Wix Madefor Display Regular" panose="020B0503020203020203" charset="0"/>
                          <a:cs typeface="Wix Madefor Display Regular" panose="020B0503020203020203" charset="0"/>
                        </a:rPr>
                        <a:t> dolor </a:t>
                      </a:r>
                      <a:r>
                        <a:rPr lang="es-ES" sz="1200" b="0" i="0" u="none" strike="noStrike" noProof="0" dirty="0" err="1">
                          <a:solidFill>
                            <a:srgbClr val="00F77A"/>
                          </a:solidFill>
                          <a:latin typeface="Wix Madefor Display Regular" panose="020B0503020203020203" charset="0"/>
                          <a:cs typeface="Wix Madefor Display Regular" panose="020B0503020203020203" charset="0"/>
                        </a:rPr>
                        <a:t>sit</a:t>
                      </a:r>
                      <a:r>
                        <a:rPr lang="es-ES" sz="1200" b="0" i="0" u="none" strike="noStrike" noProof="0" dirty="0">
                          <a:solidFill>
                            <a:srgbClr val="00F77A"/>
                          </a:solidFill>
                          <a:latin typeface="Wix Madefor Display Regular" panose="020B0503020203020203" charset="0"/>
                          <a:cs typeface="Wix Madefor Display Regular" panose="020B0503020203020203" charset="0"/>
                        </a:rPr>
                        <a:t> </a:t>
                      </a:r>
                    </a:p>
                  </a:txBody>
                  <a:tcPr marL="101600" marR="101600" marT="50800" marB="50800">
                    <a:solidFill>
                      <a:srgbClr val="020048"/>
                    </a:solidFill>
                  </a:tcPr>
                </a:tc>
                <a:tc>
                  <a:txBody>
                    <a:bodyPr/>
                    <a:lstStyle/>
                    <a:p>
                      <a:pPr lvl="0" algn="ctr">
                        <a:buNone/>
                      </a:pPr>
                      <a:r>
                        <a:rPr lang="es-ES" sz="1200" b="0" i="0" u="none" strike="noStrike" noProof="0" dirty="0">
                          <a:solidFill>
                            <a:srgbClr val="020048"/>
                          </a:solidFill>
                          <a:latin typeface="Wix Madefor Display Regular" panose="020B0503020203020203" charset="0"/>
                          <a:cs typeface="Wix Madefor Display Regular" panose="020B0503020203020203" charset="0"/>
                        </a:rPr>
                        <a:t>31/12/2022</a:t>
                      </a:r>
                    </a:p>
                  </a:txBody>
                  <a:tcPr marL="101600" marR="101600" marT="50800" marB="50800">
                    <a:solidFill>
                      <a:srgbClr val="FFBC00"/>
                    </a:solidFill>
                  </a:tcPr>
                </a:tc>
                <a:extLst>
                  <a:ext uri="{0D108BD9-81ED-4DB2-BD59-A6C34878D82A}">
                    <a16:rowId xmlns:a16="http://schemas.microsoft.com/office/drawing/2014/main" val="10005"/>
                  </a:ext>
                </a:extLst>
              </a:tr>
              <a:tr h="292100">
                <a:tc>
                  <a:txBody>
                    <a:bodyPr/>
                    <a:lstStyle/>
                    <a:p>
                      <a:pPr lvl="0">
                        <a:buNone/>
                      </a:pPr>
                      <a:r>
                        <a:rPr lang="es-ES" sz="1100" b="0" i="0" u="none" strike="noStrike" noProof="0" dirty="0" err="1">
                          <a:solidFill>
                            <a:srgbClr val="020048"/>
                          </a:solidFill>
                          <a:latin typeface="Wix Madefor Display Regular" panose="020B0503020203020203" charset="0"/>
                          <a:cs typeface="Wix Madefor Display Regular" panose="020B0503020203020203" charset="0"/>
                        </a:rPr>
                        <a:t>Lorem</a:t>
                      </a:r>
                      <a:r>
                        <a:rPr lang="es-ES" sz="1100" b="0" i="0" u="none" strike="noStrike" noProof="0" dirty="0">
                          <a:solidFill>
                            <a:srgbClr val="020048"/>
                          </a:solidFill>
                          <a:latin typeface="Wix Madefor Display Regular" panose="020B0503020203020203" charset="0"/>
                          <a:cs typeface="Wix Madefor Display Regular" panose="020B0503020203020203" charset="0"/>
                        </a:rPr>
                        <a:t> </a:t>
                      </a:r>
                      <a:r>
                        <a:rPr lang="es-ES" sz="1100" b="0" i="0" u="none" strike="noStrike" noProof="0" dirty="0" err="1">
                          <a:solidFill>
                            <a:srgbClr val="020048"/>
                          </a:solidFill>
                          <a:latin typeface="Wix Madefor Display Regular" panose="020B0503020203020203" charset="0"/>
                          <a:cs typeface="Wix Madefor Display Regular" panose="020B0503020203020203" charset="0"/>
                        </a:rPr>
                        <a:t>ipsum</a:t>
                      </a:r>
                    </a:p>
                  </a:txBody>
                  <a:tcPr marL="101600" marR="101600" marT="50800" marB="50800">
                    <a:solidFill>
                      <a:srgbClr val="00F77A"/>
                    </a:solidFill>
                  </a:tcPr>
                </a:tc>
                <a:tc>
                  <a:txBody>
                    <a:bodyPr/>
                    <a:lstStyle/>
                    <a:p>
                      <a:pPr lvl="0" algn="ctr">
                        <a:buNone/>
                      </a:pPr>
                      <a:r>
                        <a:rPr lang="es-ES" sz="1200" b="0" i="0" u="none" strike="noStrike" noProof="0" dirty="0" err="1">
                          <a:solidFill>
                            <a:srgbClr val="00F77A"/>
                          </a:solidFill>
                          <a:latin typeface="Wix Madefor Display Regular" panose="020B0503020203020203" charset="0"/>
                          <a:cs typeface="Wix Madefor Display Regular" panose="020B0503020203020203" charset="0"/>
                        </a:rPr>
                        <a:t>Lorem</a:t>
                      </a:r>
                      <a:r>
                        <a:rPr lang="es-ES" sz="1200" b="0" i="0" u="none" strike="noStrike" noProof="0" dirty="0">
                          <a:solidFill>
                            <a:srgbClr val="00F77A"/>
                          </a:solidFill>
                          <a:latin typeface="Wix Madefor Display Regular" panose="020B0503020203020203" charset="0"/>
                          <a:cs typeface="Wix Madefor Display Regular" panose="020B0503020203020203" charset="0"/>
                        </a:rPr>
                        <a:t> </a:t>
                      </a:r>
                      <a:r>
                        <a:rPr lang="es-ES" sz="1200" b="0" i="0" u="none" strike="noStrike" noProof="0" dirty="0" err="1">
                          <a:solidFill>
                            <a:srgbClr val="00F77A"/>
                          </a:solidFill>
                          <a:latin typeface="Wix Madefor Display Regular" panose="020B0503020203020203" charset="0"/>
                          <a:cs typeface="Wix Madefor Display Regular" panose="020B0503020203020203" charset="0"/>
                        </a:rPr>
                        <a:t>ipsum</a:t>
                      </a:r>
                      <a:r>
                        <a:rPr lang="es-ES" sz="1200" b="0" i="0" u="none" strike="noStrike" noProof="0" dirty="0">
                          <a:solidFill>
                            <a:srgbClr val="00F77A"/>
                          </a:solidFill>
                          <a:latin typeface="Wix Madefor Display Regular" panose="020B0503020203020203" charset="0"/>
                          <a:cs typeface="Wix Madefor Display Regular" panose="020B0503020203020203" charset="0"/>
                        </a:rPr>
                        <a:t> dolor </a:t>
                      </a:r>
                      <a:r>
                        <a:rPr lang="es-ES" sz="1200" b="0" i="0" u="none" strike="noStrike" noProof="0" dirty="0" err="1">
                          <a:solidFill>
                            <a:srgbClr val="00F77A"/>
                          </a:solidFill>
                          <a:latin typeface="Wix Madefor Display Regular" panose="020B0503020203020203" charset="0"/>
                          <a:cs typeface="Wix Madefor Display Regular" panose="020B0503020203020203" charset="0"/>
                        </a:rPr>
                        <a:t>sit</a:t>
                      </a:r>
                      <a:r>
                        <a:rPr lang="es-ES" sz="1200" b="0" i="0" u="none" strike="noStrike" noProof="0" dirty="0">
                          <a:solidFill>
                            <a:srgbClr val="00F77A"/>
                          </a:solidFill>
                          <a:latin typeface="Wix Madefor Display Regular" panose="020B0503020203020203" charset="0"/>
                          <a:cs typeface="Wix Madefor Display Regular" panose="020B0503020203020203" charset="0"/>
                        </a:rPr>
                        <a:t> </a:t>
                      </a:r>
                    </a:p>
                  </a:txBody>
                  <a:tcPr marL="101600" marR="101600" marT="50800" marB="50800">
                    <a:solidFill>
                      <a:srgbClr val="020048"/>
                    </a:solidFill>
                  </a:tcPr>
                </a:tc>
                <a:tc>
                  <a:txBody>
                    <a:bodyPr/>
                    <a:lstStyle/>
                    <a:p>
                      <a:pPr lvl="0" algn="ctr">
                        <a:buNone/>
                      </a:pPr>
                      <a:r>
                        <a:rPr lang="es-ES" sz="1200" b="0" i="0" u="none" strike="noStrike" noProof="0" dirty="0">
                          <a:solidFill>
                            <a:srgbClr val="020048"/>
                          </a:solidFill>
                          <a:latin typeface="Wix Madefor Display Regular" panose="020B0503020203020203" charset="0"/>
                          <a:cs typeface="Wix Madefor Display Regular" panose="020B0503020203020203" charset="0"/>
                        </a:rPr>
                        <a:t>31/12/2022</a:t>
                      </a:r>
                    </a:p>
                  </a:txBody>
                  <a:tcPr marL="101600" marR="101600" marT="50800" marB="50800">
                    <a:solidFill>
                      <a:srgbClr val="FFBC00"/>
                    </a:solidFill>
                  </a:tcPr>
                </a:tc>
                <a:extLst>
                  <a:ext uri="{0D108BD9-81ED-4DB2-BD59-A6C34878D82A}">
                    <a16:rowId xmlns:a16="http://schemas.microsoft.com/office/drawing/2014/main" val="10006"/>
                  </a:ext>
                </a:extLst>
              </a:tr>
              <a:tr h="412044">
                <a:tc>
                  <a:txBody>
                    <a:bodyPr/>
                    <a:lstStyle/>
                    <a:p>
                      <a:endParaRPr lang="es-ES" sz="2000" b="0">
                        <a:latin typeface="Average Sans" panose="02000503040000020003" charset="0"/>
                        <a:cs typeface="Average Sans" panose="02000503040000020003" charset="0"/>
                      </a:endParaRPr>
                    </a:p>
                  </a:txBody>
                  <a:tcPr marL="101600" marR="101600" marT="50800" marB="50800">
                    <a:solidFill>
                      <a:srgbClr val="00F77A"/>
                    </a:solidFill>
                  </a:tcPr>
                </a:tc>
                <a:tc>
                  <a:txBody>
                    <a:bodyPr/>
                    <a:lstStyle/>
                    <a:p>
                      <a:endParaRPr lang="es-ES" sz="2000" b="0">
                        <a:latin typeface="Average Sans" panose="02000503040000020003" charset="0"/>
                        <a:cs typeface="Average Sans" panose="02000503040000020003" charset="0"/>
                      </a:endParaRPr>
                    </a:p>
                  </a:txBody>
                  <a:tcPr marL="101600" marR="101600" marT="50800" marB="50800">
                    <a:solidFill>
                      <a:srgbClr val="020048"/>
                    </a:solidFill>
                  </a:tcPr>
                </a:tc>
                <a:tc>
                  <a:txBody>
                    <a:bodyPr/>
                    <a:lstStyle/>
                    <a:p>
                      <a:endParaRPr lang="es-ES" sz="2000" b="0">
                        <a:latin typeface="Average Sans" panose="02000503040000020003" charset="0"/>
                        <a:cs typeface="Average Sans" panose="02000503040000020003" charset="0"/>
                      </a:endParaRPr>
                    </a:p>
                  </a:txBody>
                  <a:tcPr marL="101600" marR="101600" marT="50800" marB="50800">
                    <a:solidFill>
                      <a:srgbClr val="FFBC00"/>
                    </a:solidFill>
                  </a:tcPr>
                </a:tc>
                <a:extLst>
                  <a:ext uri="{0D108BD9-81ED-4DB2-BD59-A6C34878D82A}">
                    <a16:rowId xmlns:a16="http://schemas.microsoft.com/office/drawing/2014/main" val="10007"/>
                  </a:ext>
                </a:extLst>
              </a:tr>
              <a:tr h="411339">
                <a:tc>
                  <a:txBody>
                    <a:bodyPr/>
                    <a:lstStyle/>
                    <a:p>
                      <a:pPr lvl="0">
                        <a:buNone/>
                      </a:pPr>
                      <a:endParaRPr lang="es-ES" sz="2000" b="0" dirty="0">
                        <a:latin typeface="Hind Regular" panose="02000000000000000000" charset="0"/>
                        <a:cs typeface="Hind Regular" panose="02000000000000000000" charset="0"/>
                      </a:endParaRPr>
                    </a:p>
                  </a:txBody>
                  <a:tcPr marL="101600" marR="101600" marT="50800" marB="50800">
                    <a:solidFill>
                      <a:srgbClr val="00F77A"/>
                    </a:solidFill>
                  </a:tcPr>
                </a:tc>
                <a:tc>
                  <a:txBody>
                    <a:bodyPr/>
                    <a:lstStyle/>
                    <a:p>
                      <a:pPr lvl="0">
                        <a:buNone/>
                      </a:pPr>
                      <a:endParaRPr lang="es-ES" sz="2000" b="0" dirty="0">
                        <a:latin typeface="Hind Regular" panose="02000000000000000000" charset="0"/>
                        <a:cs typeface="Hind Regular" panose="02000000000000000000" charset="0"/>
                      </a:endParaRPr>
                    </a:p>
                  </a:txBody>
                  <a:tcPr marL="101600" marR="101600" marT="50800" marB="50800">
                    <a:solidFill>
                      <a:srgbClr val="020048"/>
                    </a:solidFill>
                  </a:tcPr>
                </a:tc>
                <a:tc>
                  <a:txBody>
                    <a:bodyPr/>
                    <a:lstStyle/>
                    <a:p>
                      <a:pPr lvl="0">
                        <a:buNone/>
                      </a:pPr>
                      <a:endParaRPr lang="es-ES" sz="2000" b="0" dirty="0">
                        <a:latin typeface="Hind Regular" panose="02000000000000000000" charset="0"/>
                        <a:cs typeface="Hind Regular" panose="02000000000000000000" charset="0"/>
                      </a:endParaRPr>
                    </a:p>
                  </a:txBody>
                  <a:tcPr marL="101600" marR="101600" marT="50800" marB="50800">
                    <a:solidFill>
                      <a:srgbClr val="FFBC00"/>
                    </a:solidFill>
                  </a:tcPr>
                </a:tc>
                <a:extLst>
                  <a:ext uri="{0D108BD9-81ED-4DB2-BD59-A6C34878D82A}">
                    <a16:rowId xmlns:a16="http://schemas.microsoft.com/office/drawing/2014/main" val="10008"/>
                  </a:ext>
                </a:extLst>
              </a:tr>
              <a:tr h="411339">
                <a:tc>
                  <a:txBody>
                    <a:bodyPr/>
                    <a:lstStyle/>
                    <a:p>
                      <a:pPr lvl="0">
                        <a:buNone/>
                      </a:pPr>
                      <a:endParaRPr lang="es-ES" sz="2000" dirty="0">
                        <a:latin typeface="Aller" panose="02000503030000020004" charset="0"/>
                        <a:cs typeface="Aller" panose="02000503030000020004" charset="0"/>
                      </a:endParaRPr>
                    </a:p>
                  </a:txBody>
                  <a:tcPr marL="101600" marR="101600" marT="50800" marB="50800">
                    <a:solidFill>
                      <a:srgbClr val="00F77A"/>
                    </a:solidFill>
                  </a:tcPr>
                </a:tc>
                <a:tc>
                  <a:txBody>
                    <a:bodyPr/>
                    <a:lstStyle/>
                    <a:p>
                      <a:pPr lvl="0">
                        <a:buNone/>
                      </a:pPr>
                      <a:endParaRPr lang="es-ES" sz="2000" dirty="0">
                        <a:latin typeface="Aller" panose="02000503030000020004" charset="0"/>
                        <a:cs typeface="Aller" panose="02000503030000020004" charset="0"/>
                      </a:endParaRPr>
                    </a:p>
                  </a:txBody>
                  <a:tcPr marL="101600" marR="101600" marT="50800" marB="50800">
                    <a:solidFill>
                      <a:srgbClr val="020048"/>
                    </a:solidFill>
                  </a:tcPr>
                </a:tc>
                <a:tc>
                  <a:txBody>
                    <a:bodyPr/>
                    <a:lstStyle/>
                    <a:p>
                      <a:pPr lvl="0">
                        <a:buNone/>
                      </a:pPr>
                      <a:endParaRPr lang="es-ES" sz="2000" dirty="0">
                        <a:latin typeface="Aller" panose="02000503030000020004" charset="0"/>
                        <a:cs typeface="Aller" panose="02000503030000020004" charset="0"/>
                      </a:endParaRPr>
                    </a:p>
                  </a:txBody>
                  <a:tcPr marL="101600" marR="101600" marT="50800" marB="50800">
                    <a:solidFill>
                      <a:srgbClr val="FFBC00"/>
                    </a:solidFill>
                  </a:tcPr>
                </a:tc>
                <a:extLst>
                  <a:ext uri="{0D108BD9-81ED-4DB2-BD59-A6C34878D82A}">
                    <a16:rowId xmlns:a16="http://schemas.microsoft.com/office/drawing/2014/main" val="10009"/>
                  </a:ext>
                </a:extLst>
              </a:tr>
            </a:tbl>
          </a:graphicData>
        </a:graphic>
      </p:graphicFrame>
      <p:sp>
        <p:nvSpPr>
          <p:cNvPr id="3" name="Título 3">
            <a:extLst>
              <a:ext uri="{FF2B5EF4-FFF2-40B4-BE49-F238E27FC236}">
                <a16:creationId xmlns:a16="http://schemas.microsoft.com/office/drawing/2014/main" id="{6A298E79-6B8B-8761-904B-1D03981E8964}"/>
              </a:ext>
            </a:extLst>
          </p:cNvPr>
          <p:cNvSpPr>
            <a:spLocks noGrp="1"/>
          </p:cNvSpPr>
          <p:nvPr>
            <p:ph type="title"/>
          </p:nvPr>
        </p:nvSpPr>
        <p:spPr>
          <a:xfrm>
            <a:off x="508004" y="228866"/>
            <a:ext cx="4359392" cy="952500"/>
          </a:xfrm>
        </p:spPr>
        <p:txBody>
          <a:bodyPr/>
          <a:lstStyle/>
          <a:p>
            <a:r>
              <a:rPr lang="es-ES" b="1" dirty="0">
                <a:solidFill>
                  <a:srgbClr val="020048"/>
                </a:solidFill>
                <a:latin typeface="Ubuntu Bold" panose="020B0804030602030204" charset="0"/>
                <a:cs typeface="Ubuntu Bold" panose="020B0804030602030204" charset="0"/>
              </a:rPr>
              <a:t>Calendar</a:t>
            </a:r>
            <a:endParaRPr lang="es-ES" b="1" dirty="0">
              <a:solidFill>
                <a:srgbClr val="020048"/>
              </a:solidFill>
              <a:latin typeface="Ubuntu Bold" panose="020B0804030602030204" charset="0"/>
              <a:ea typeface="Miriam Libre" panose="00000500000000000000" charset="0"/>
              <a:cs typeface="Ubuntu Bold" panose="020B080403060203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22" name="Imagen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4436" y="170744"/>
            <a:ext cx="1992836" cy="3561650"/>
          </a:xfrm>
          <a:prstGeom prst="rect">
            <a:avLst/>
          </a:prstGeom>
        </p:spPr>
      </p:pic>
      <p:pic>
        <p:nvPicPr>
          <p:cNvPr id="23" name="Imagen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09191" y="170744"/>
            <a:ext cx="1992836" cy="3561650"/>
          </a:xfrm>
          <a:prstGeom prst="rect">
            <a:avLst/>
          </a:prstGeom>
          <a:effectLst/>
        </p:spPr>
      </p:pic>
      <p:pic>
        <p:nvPicPr>
          <p:cNvPr id="24" name="Imagen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3141" y="170744"/>
            <a:ext cx="1992836" cy="3561650"/>
          </a:xfrm>
          <a:prstGeom prst="rect">
            <a:avLst/>
          </a:prstGeom>
        </p:spPr>
      </p:pic>
      <p:sp>
        <p:nvSpPr>
          <p:cNvPr id="6" name="Rectángulo 5"/>
          <p:cNvSpPr/>
          <p:nvPr/>
        </p:nvSpPr>
        <p:spPr>
          <a:xfrm>
            <a:off x="289278" y="2244377"/>
            <a:ext cx="2319867" cy="3470623"/>
          </a:xfrm>
          <a:prstGeom prst="rect">
            <a:avLst/>
          </a:prstGeom>
          <a:solidFill>
            <a:srgbClr val="00F77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ltLang="en-US" sz="2000"/>
          </a:p>
        </p:txBody>
      </p:sp>
      <p:sp>
        <p:nvSpPr>
          <p:cNvPr id="16" name="Rectángulo 15"/>
          <p:cNvSpPr/>
          <p:nvPr/>
        </p:nvSpPr>
        <p:spPr>
          <a:xfrm>
            <a:off x="2784828" y="2244377"/>
            <a:ext cx="2319867" cy="3470623"/>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ltLang="en-US" sz="2000"/>
          </a:p>
        </p:txBody>
      </p:sp>
      <p:sp>
        <p:nvSpPr>
          <p:cNvPr id="17" name="Rectángulo 16"/>
          <p:cNvSpPr/>
          <p:nvPr/>
        </p:nvSpPr>
        <p:spPr>
          <a:xfrm>
            <a:off x="5257800" y="2244377"/>
            <a:ext cx="2319867" cy="34706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ltLang="en-US" sz="2000"/>
          </a:p>
        </p:txBody>
      </p:sp>
      <p:sp>
        <p:nvSpPr>
          <p:cNvPr id="18" name="Rectángulo 17"/>
          <p:cNvSpPr/>
          <p:nvPr/>
        </p:nvSpPr>
        <p:spPr>
          <a:xfrm>
            <a:off x="7723717" y="2244377"/>
            <a:ext cx="2319867" cy="3470623"/>
          </a:xfrm>
          <a:prstGeom prst="rect">
            <a:avLst/>
          </a:prstGeom>
          <a:solidFill>
            <a:srgbClr val="9B99D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ltLang="en-US" sz="2000"/>
          </a:p>
        </p:txBody>
      </p:sp>
      <p:sp>
        <p:nvSpPr>
          <p:cNvPr id="9" name="Google Shape;71;p14"/>
          <p:cNvSpPr txBox="1"/>
          <p:nvPr/>
        </p:nvSpPr>
        <p:spPr>
          <a:xfrm>
            <a:off x="2983089" y="3732389"/>
            <a:ext cx="1900767" cy="1811867"/>
          </a:xfrm>
          <a:prstGeom prst="rect">
            <a:avLst/>
          </a:prstGeom>
          <a:noFill/>
          <a:ln>
            <a:noFill/>
          </a:ln>
        </p:spPr>
        <p:txBody>
          <a:bodyPr spcFirstLastPara="1" wrap="square" lIns="101583" tIns="101583" rIns="101583" bIns="101583" anchor="t" anchorCtr="0">
            <a:noAutofit/>
          </a:bodyPr>
          <a:lstStyle/>
          <a:p>
            <a:pPr>
              <a:buClr>
                <a:srgbClr val="B0B0B0"/>
              </a:buClr>
              <a:buSzPts val="1400"/>
            </a:pPr>
            <a:r>
              <a:rPr lang="en-US" sz="1444" dirty="0" err="1">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Maecenas</a:t>
            </a:r>
            <a:r>
              <a:rPr lang="en-US" sz="1444" dirty="0">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faucibus</a:t>
            </a:r>
            <a:r>
              <a:rPr lang="en-US" sz="1444" dirty="0">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nibh</a:t>
            </a:r>
            <a:r>
              <a:rPr lang="en-US" sz="1444" dirty="0">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eu</a:t>
            </a:r>
            <a:r>
              <a:rPr lang="en-US" sz="1444" dirty="0">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 neque </a:t>
            </a:r>
            <a:r>
              <a:rPr lang="en-US" sz="1444" dirty="0" err="1">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interdum</a:t>
            </a:r>
            <a:r>
              <a:rPr lang="en-US" sz="1444" dirty="0">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blandit</a:t>
            </a:r>
            <a:r>
              <a:rPr lang="en-US" sz="1444" dirty="0">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Donec</a:t>
            </a:r>
            <a:r>
              <a:rPr lang="en-US" sz="1444" dirty="0">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 ut </a:t>
            </a:r>
            <a:r>
              <a:rPr lang="en-US" sz="1444" dirty="0" err="1">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elit</a:t>
            </a:r>
            <a:r>
              <a:rPr lang="en-US" sz="1444" dirty="0">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 at libero </a:t>
            </a:r>
            <a:r>
              <a:rPr lang="en-US" sz="1444" dirty="0" err="1">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pretium</a:t>
            </a:r>
            <a:r>
              <a:rPr lang="en-US" sz="1444" dirty="0">
                <a:solidFill>
                  <a:srgbClr val="00F77A"/>
                </a:solidFill>
                <a:latin typeface="Wix Madefor Display Regular" panose="020B0503020203020203" charset="0"/>
                <a:ea typeface="Overpass" panose="00000500000000000000"/>
                <a:cs typeface="Wix Madefor Display Regular" panose="020B0503020203020203" charset="0"/>
                <a:sym typeface="Overpass" panose="00000500000000000000"/>
              </a:rPr>
              <a:t> lacinia. </a:t>
            </a:r>
            <a:endParaRPr lang="en-US" sz="1444" dirty="0">
              <a:solidFill>
                <a:srgbClr val="00F77A"/>
              </a:solidFill>
              <a:latin typeface="Wix Madefor Display Regular" panose="020B0503020203020203" charset="0"/>
              <a:ea typeface="Overpass" panose="00000500000000000000"/>
              <a:cs typeface="Wix Madefor Display Regular" panose="020B0503020203020203" charset="0"/>
            </a:endParaRPr>
          </a:p>
          <a:p>
            <a:endParaRPr lang="en-US" sz="1444" dirty="0">
              <a:solidFill>
                <a:srgbClr val="00F77A"/>
              </a:solidFill>
              <a:latin typeface="Wix Madefor Display Regular" panose="020B0503020203020203" charset="0"/>
              <a:ea typeface="Overpass" panose="00000500000000000000"/>
              <a:cs typeface="Wix Madefor Display Regular" panose="020B0503020203020203" charset="0"/>
            </a:endParaRPr>
          </a:p>
        </p:txBody>
      </p:sp>
      <p:sp>
        <p:nvSpPr>
          <p:cNvPr id="10" name="Google Shape;71;p14"/>
          <p:cNvSpPr txBox="1"/>
          <p:nvPr/>
        </p:nvSpPr>
        <p:spPr>
          <a:xfrm>
            <a:off x="5549194" y="3732394"/>
            <a:ext cx="1917700" cy="2123017"/>
          </a:xfrm>
          <a:prstGeom prst="rect">
            <a:avLst/>
          </a:prstGeom>
          <a:noFill/>
          <a:ln>
            <a:noFill/>
          </a:ln>
        </p:spPr>
        <p:txBody>
          <a:bodyPr spcFirstLastPara="1" wrap="square" lIns="101583" tIns="101583" rIns="101583" bIns="101583" anchor="t" anchorCtr="0">
            <a:noAutofit/>
          </a:bodyPr>
          <a:lstStyle/>
          <a:p>
            <a:pPr>
              <a:buClr>
                <a:srgbClr val="B0B0B0"/>
              </a:buClr>
              <a:buSzPts val="1400"/>
            </a:pP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Maecenas</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faucibus</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nibh</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eu</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neque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interdum</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blandit</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Donec</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ut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elit</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at libero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pretium</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lacinia. </a:t>
            </a:r>
            <a:endParaRPr lang="en-US" sz="1444" dirty="0">
              <a:solidFill>
                <a:srgbClr val="020048"/>
              </a:solidFill>
              <a:latin typeface="Wix Madefor Display Regular" panose="020B0503020203020203" charset="0"/>
              <a:ea typeface="Overpass" panose="00000500000000000000"/>
              <a:cs typeface="Wix Madefor Display Regular" panose="020B0503020203020203" charset="0"/>
            </a:endParaRPr>
          </a:p>
          <a:p>
            <a:endParaRPr lang="en-US" sz="1444" dirty="0">
              <a:solidFill>
                <a:srgbClr val="020048"/>
              </a:solidFill>
              <a:latin typeface="Wix Madefor Display Regular" panose="020B0503020203020203" charset="0"/>
              <a:ea typeface="Overpass" panose="00000500000000000000"/>
              <a:cs typeface="Wix Madefor Display Regular" panose="020B0503020203020203" charset="0"/>
            </a:endParaRPr>
          </a:p>
        </p:txBody>
      </p:sp>
      <p:sp>
        <p:nvSpPr>
          <p:cNvPr id="11" name="Google Shape;71;p14"/>
          <p:cNvSpPr txBox="1"/>
          <p:nvPr/>
        </p:nvSpPr>
        <p:spPr>
          <a:xfrm>
            <a:off x="7898695" y="3732394"/>
            <a:ext cx="1969911" cy="1599494"/>
          </a:xfrm>
          <a:prstGeom prst="rect">
            <a:avLst/>
          </a:prstGeom>
          <a:noFill/>
          <a:ln>
            <a:noFill/>
          </a:ln>
        </p:spPr>
        <p:txBody>
          <a:bodyPr spcFirstLastPara="1" wrap="square" lIns="101583" tIns="101583" rIns="101583" bIns="101583" anchor="t" anchorCtr="0">
            <a:noAutofit/>
          </a:bodyPr>
          <a:lstStyle/>
          <a:p>
            <a:pPr>
              <a:buClr>
                <a:srgbClr val="B0B0B0"/>
              </a:buClr>
              <a:buSzPts val="1400"/>
            </a:pPr>
            <a:r>
              <a:rPr lang="en-US" sz="1444" dirty="0" err="1">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Maecenas</a:t>
            </a:r>
            <a:r>
              <a:rPr lang="en-US" sz="1444" dirty="0">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faucibus</a:t>
            </a:r>
            <a:r>
              <a:rPr lang="en-US" sz="1444" dirty="0">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nibh</a:t>
            </a:r>
            <a:r>
              <a:rPr lang="en-US" sz="1444" dirty="0">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eu</a:t>
            </a:r>
            <a:r>
              <a:rPr lang="en-US" sz="1444" dirty="0">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 neque </a:t>
            </a:r>
            <a:r>
              <a:rPr lang="en-US" sz="1444" dirty="0" err="1">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interdum</a:t>
            </a:r>
            <a:r>
              <a:rPr lang="en-US" sz="1444" dirty="0">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blandit</a:t>
            </a:r>
            <a:r>
              <a:rPr lang="en-US" sz="1444" dirty="0">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Donec</a:t>
            </a:r>
            <a:r>
              <a:rPr lang="en-US" sz="1444" dirty="0">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 ut </a:t>
            </a:r>
            <a:r>
              <a:rPr lang="en-US" sz="1444" dirty="0" err="1">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elit</a:t>
            </a:r>
            <a:r>
              <a:rPr lang="en-US" sz="1444" dirty="0">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 at libero </a:t>
            </a:r>
            <a:r>
              <a:rPr lang="en-US" sz="1444" dirty="0" err="1">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pretium</a:t>
            </a:r>
            <a:r>
              <a:rPr lang="en-US" sz="1444" dirty="0">
                <a:solidFill>
                  <a:schemeClr val="bg1"/>
                </a:solidFill>
                <a:latin typeface="Wix Madefor Display Regular" panose="020B0503020203020203" charset="0"/>
                <a:ea typeface="Overpass" panose="00000500000000000000"/>
                <a:cs typeface="Wix Madefor Display Regular" panose="020B0503020203020203" charset="0"/>
                <a:sym typeface="Overpass" panose="00000500000000000000"/>
              </a:rPr>
              <a:t> lacinia. </a:t>
            </a:r>
            <a:endParaRPr lang="en-US" sz="1444" dirty="0">
              <a:solidFill>
                <a:schemeClr val="bg1"/>
              </a:solidFill>
              <a:latin typeface="Wix Madefor Display Regular" panose="020B0503020203020203" charset="0"/>
              <a:ea typeface="Overpass" panose="00000500000000000000"/>
              <a:cs typeface="Wix Madefor Display Regular" panose="020B0503020203020203" charset="0"/>
            </a:endParaRPr>
          </a:p>
          <a:p>
            <a:endParaRPr lang="en-US" sz="1444" dirty="0">
              <a:solidFill>
                <a:schemeClr val="bg1"/>
              </a:solidFill>
              <a:latin typeface="Wix Madefor Display Regular" panose="020B0503020203020203" charset="0"/>
              <a:ea typeface="Overpass" panose="00000500000000000000"/>
              <a:cs typeface="Wix Madefor Display Regular" panose="020B0503020203020203" charset="0"/>
            </a:endParaRPr>
          </a:p>
        </p:txBody>
      </p:sp>
      <p:sp>
        <p:nvSpPr>
          <p:cNvPr id="4" name="Google Shape;71;p14"/>
          <p:cNvSpPr txBox="1"/>
          <p:nvPr/>
        </p:nvSpPr>
        <p:spPr>
          <a:xfrm>
            <a:off x="453672" y="3732394"/>
            <a:ext cx="1906411" cy="1512006"/>
          </a:xfrm>
          <a:prstGeom prst="rect">
            <a:avLst/>
          </a:prstGeom>
          <a:noFill/>
          <a:ln>
            <a:noFill/>
          </a:ln>
        </p:spPr>
        <p:txBody>
          <a:bodyPr spcFirstLastPara="1" wrap="square" lIns="101583" tIns="101583" rIns="101583" bIns="101583" anchor="t" anchorCtr="0">
            <a:noAutofit/>
          </a:bodyPr>
          <a:lstStyle/>
          <a:p>
            <a:pPr>
              <a:buClr>
                <a:srgbClr val="B0B0B0"/>
              </a:buClr>
              <a:buSzPts val="1400"/>
            </a:pP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Maecenas</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faucibus</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nibh</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eu</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neque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interdum</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blandit</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Donec</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ut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elit</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at libero </a:t>
            </a:r>
            <a:r>
              <a:rPr lang="en-US" sz="1444" dirty="0" err="1">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pretium</a:t>
            </a:r>
            <a:r>
              <a:rPr lang="en-US" sz="1444" dirty="0">
                <a:solidFill>
                  <a:srgbClr val="020048"/>
                </a:solidFill>
                <a:latin typeface="Wix Madefor Display Regular" panose="020B0503020203020203" charset="0"/>
                <a:ea typeface="Overpass" panose="00000500000000000000"/>
                <a:cs typeface="Wix Madefor Display Regular" panose="020B0503020203020203" charset="0"/>
                <a:sym typeface="Overpass" panose="00000500000000000000"/>
              </a:rPr>
              <a:t> lacinia. </a:t>
            </a:r>
            <a:endParaRPr lang="en-US" sz="1444" dirty="0">
              <a:solidFill>
                <a:srgbClr val="020048"/>
              </a:solidFill>
              <a:latin typeface="Wix Madefor Display Regular" panose="020B0503020203020203" charset="0"/>
              <a:ea typeface="Overpass" panose="00000500000000000000"/>
              <a:cs typeface="Wix Madefor Display Regular" panose="020B0503020203020203" charset="0"/>
            </a:endParaRPr>
          </a:p>
          <a:p>
            <a:endParaRPr lang="en-US" sz="1444" dirty="0">
              <a:solidFill>
                <a:srgbClr val="020048"/>
              </a:solidFill>
              <a:latin typeface="Wix Madefor Display Regular" panose="020B0503020203020203" charset="0"/>
              <a:ea typeface="Overpass" panose="00000500000000000000"/>
              <a:cs typeface="Wix Madefor Display Regular" panose="020B0503020203020203" charset="0"/>
            </a:endParaRPr>
          </a:p>
        </p:txBody>
      </p:sp>
      <p:sp>
        <p:nvSpPr>
          <p:cNvPr id="13" name="Google Shape;71;p14"/>
          <p:cNvSpPr txBox="1"/>
          <p:nvPr/>
        </p:nvSpPr>
        <p:spPr>
          <a:xfrm>
            <a:off x="499919" y="2451079"/>
            <a:ext cx="517650" cy="967300"/>
          </a:xfrm>
          <a:prstGeom prst="rect">
            <a:avLst/>
          </a:prstGeom>
          <a:noFill/>
          <a:ln>
            <a:noFill/>
          </a:ln>
        </p:spPr>
        <p:txBody>
          <a:bodyPr spcFirstLastPara="1" wrap="square" lIns="101583" tIns="101583" rIns="101583" bIns="101583" anchor="t" anchorCtr="0">
            <a:noAutofit/>
          </a:bodyPr>
          <a:lstStyle/>
          <a:p>
            <a:pPr>
              <a:buClr>
                <a:srgbClr val="B0B0B0"/>
              </a:buClr>
              <a:buSzPts val="1400"/>
            </a:pPr>
            <a:r>
              <a:rPr lang="en-US" sz="4889" b="1" dirty="0">
                <a:solidFill>
                  <a:srgbClr val="020048"/>
                </a:solidFill>
                <a:latin typeface="Ubuntu Bold" panose="020B0804030602030204" charset="0"/>
                <a:ea typeface="Overpass" panose="00000500000000000000"/>
                <a:cs typeface="Ubuntu Bold" panose="020B0804030602030204" charset="0"/>
              </a:rPr>
              <a:t>1</a:t>
            </a:r>
          </a:p>
          <a:p>
            <a:endParaRPr lang="en-US" sz="4889" b="1" dirty="0">
              <a:solidFill>
                <a:srgbClr val="020048"/>
              </a:solidFill>
              <a:latin typeface="Ubuntu Bold" panose="020B0804030602030204" charset="0"/>
              <a:ea typeface="Overpass" panose="00000500000000000000"/>
              <a:cs typeface="Ubuntu Bold" panose="020B0804030602030204" charset="0"/>
            </a:endParaRPr>
          </a:p>
        </p:txBody>
      </p:sp>
      <p:sp>
        <p:nvSpPr>
          <p:cNvPr id="3" name="Google Shape;71;p14"/>
          <p:cNvSpPr txBox="1"/>
          <p:nvPr/>
        </p:nvSpPr>
        <p:spPr>
          <a:xfrm>
            <a:off x="2982769" y="2451079"/>
            <a:ext cx="517650" cy="967300"/>
          </a:xfrm>
          <a:prstGeom prst="rect">
            <a:avLst/>
          </a:prstGeom>
          <a:noFill/>
          <a:ln>
            <a:noFill/>
          </a:ln>
        </p:spPr>
        <p:txBody>
          <a:bodyPr spcFirstLastPara="1" wrap="square" lIns="101583" tIns="101583" rIns="101583" bIns="101583" anchor="t" anchorCtr="0">
            <a:noAutofit/>
          </a:bodyPr>
          <a:lstStyle/>
          <a:p>
            <a:r>
              <a:rPr lang="es-ES" altLang="en-US" sz="4889" b="1" dirty="0">
                <a:solidFill>
                  <a:srgbClr val="00F77A"/>
                </a:solidFill>
                <a:latin typeface="Ubuntu Bold" panose="020B0804030602030204" charset="0"/>
                <a:ea typeface="Overpass" panose="00000500000000000000"/>
                <a:cs typeface="Ubuntu Bold" panose="020B0804030602030204" charset="0"/>
              </a:rPr>
              <a:t>2</a:t>
            </a:r>
          </a:p>
        </p:txBody>
      </p:sp>
      <p:sp>
        <p:nvSpPr>
          <p:cNvPr id="7" name="Google Shape;71;p14"/>
          <p:cNvSpPr txBox="1"/>
          <p:nvPr/>
        </p:nvSpPr>
        <p:spPr>
          <a:xfrm>
            <a:off x="5344264" y="2451079"/>
            <a:ext cx="517650" cy="967300"/>
          </a:xfrm>
          <a:prstGeom prst="rect">
            <a:avLst/>
          </a:prstGeom>
          <a:noFill/>
          <a:ln>
            <a:noFill/>
          </a:ln>
        </p:spPr>
        <p:txBody>
          <a:bodyPr spcFirstLastPara="1" wrap="square" lIns="101583" tIns="101583" rIns="101583" bIns="101583" anchor="t" anchorCtr="0">
            <a:noAutofit/>
          </a:bodyPr>
          <a:lstStyle/>
          <a:p>
            <a:r>
              <a:rPr lang="es-ES" altLang="en-US" sz="4889" b="1" dirty="0">
                <a:solidFill>
                  <a:srgbClr val="020048"/>
                </a:solidFill>
                <a:latin typeface="Ubuntu Bold" panose="020B0804030602030204" charset="0"/>
                <a:ea typeface="Overpass" panose="00000500000000000000"/>
                <a:cs typeface="Ubuntu Bold" panose="020B0804030602030204" charset="0"/>
              </a:rPr>
              <a:t>3</a:t>
            </a:r>
          </a:p>
        </p:txBody>
      </p:sp>
      <p:sp>
        <p:nvSpPr>
          <p:cNvPr id="14" name="Google Shape;71;p14"/>
          <p:cNvSpPr txBox="1"/>
          <p:nvPr/>
        </p:nvSpPr>
        <p:spPr>
          <a:xfrm>
            <a:off x="7898375" y="2451079"/>
            <a:ext cx="517650" cy="967300"/>
          </a:xfrm>
          <a:prstGeom prst="rect">
            <a:avLst/>
          </a:prstGeom>
          <a:noFill/>
          <a:ln>
            <a:noFill/>
          </a:ln>
        </p:spPr>
        <p:txBody>
          <a:bodyPr spcFirstLastPara="1" wrap="square" lIns="101583" tIns="101583" rIns="101583" bIns="101583" anchor="t" anchorCtr="0">
            <a:noAutofit/>
          </a:bodyPr>
          <a:lstStyle/>
          <a:p>
            <a:r>
              <a:rPr lang="es-ES" altLang="en-US" sz="4889" b="1" dirty="0">
                <a:solidFill>
                  <a:schemeClr val="bg1"/>
                </a:solidFill>
                <a:latin typeface="Ubuntu Bold" panose="020B0804030602030204" charset="0"/>
                <a:ea typeface="Overpass" panose="00000500000000000000"/>
                <a:cs typeface="Ubuntu Bold" panose="020B0804030602030204" charset="0"/>
              </a:rPr>
              <a:t>4</a:t>
            </a:r>
          </a:p>
        </p:txBody>
      </p:sp>
      <p:pic>
        <p:nvPicPr>
          <p:cNvPr id="21" name="Imagen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4511" y="143306"/>
            <a:ext cx="564721" cy="561810"/>
          </a:xfrm>
          <a:prstGeom prst="rect">
            <a:avLst/>
          </a:prstGeom>
        </p:spPr>
      </p:pic>
      <p:sp>
        <p:nvSpPr>
          <p:cNvPr id="5" name="Título 3">
            <a:extLst>
              <a:ext uri="{FF2B5EF4-FFF2-40B4-BE49-F238E27FC236}">
                <a16:creationId xmlns:a16="http://schemas.microsoft.com/office/drawing/2014/main" id="{77C1A65B-0A7A-5F5A-CD8C-5BD53709802E}"/>
              </a:ext>
            </a:extLst>
          </p:cNvPr>
          <p:cNvSpPr txBox="1">
            <a:spLocks/>
          </p:cNvSpPr>
          <p:nvPr/>
        </p:nvSpPr>
        <p:spPr>
          <a:xfrm>
            <a:off x="508004" y="228866"/>
            <a:ext cx="4359392" cy="952500"/>
          </a:xfrm>
          <a:prstGeom prst="rect">
            <a:avLst/>
          </a:prstGeom>
        </p:spPr>
        <p:txBody>
          <a:bodyPr vert="horz" lIns="91440" tIns="45720" rIns="91440" bIns="45720" rtlCol="0" anchor="ctr">
            <a:normAutofit/>
          </a:bodyPr>
          <a:lstStyle>
            <a:lvl1pPr algn="l" defTabSz="761970" rtl="0" eaLnBrk="1" latinLnBrk="0" hangingPunct="1">
              <a:lnSpc>
                <a:spcPct val="90000"/>
              </a:lnSpc>
              <a:spcBef>
                <a:spcPct val="0"/>
              </a:spcBef>
              <a:buNone/>
              <a:defRPr sz="3667" kern="1200">
                <a:solidFill>
                  <a:srgbClr val="1239DD"/>
                </a:solidFill>
                <a:latin typeface="Fira Sans Regular" panose="020B0903050000020004" charset="0"/>
                <a:ea typeface="Miriam Libre" panose="00000500000000000000" charset="0"/>
                <a:cs typeface="Fira Sans Regular" panose="020B0903050000020004" charset="0"/>
              </a:defRPr>
            </a:lvl1pPr>
          </a:lstStyle>
          <a:p>
            <a:r>
              <a:rPr lang="es-ES" b="1" dirty="0">
                <a:solidFill>
                  <a:srgbClr val="020048"/>
                </a:solidFill>
                <a:latin typeface="Ubuntu Bold" panose="020B0804030602030204" charset="0"/>
                <a:cs typeface="Ubuntu Bold" panose="020B0804030602030204" charset="0"/>
              </a:rPr>
              <a:t>Next </a:t>
            </a:r>
            <a:r>
              <a:rPr lang="es-ES" b="1" dirty="0" err="1">
                <a:solidFill>
                  <a:srgbClr val="020048"/>
                </a:solidFill>
                <a:latin typeface="Ubuntu Bold" panose="020B0804030602030204" charset="0"/>
                <a:cs typeface="Ubuntu Bold" panose="020B0804030602030204" charset="0"/>
              </a:rPr>
              <a:t>steps</a:t>
            </a:r>
            <a:endParaRPr lang="es-ES" b="1" dirty="0">
              <a:solidFill>
                <a:srgbClr val="020048"/>
              </a:solidFill>
              <a:latin typeface="Ubuntu Bold" panose="020B0804030602030204" charset="0"/>
              <a:cs typeface="Ubuntu Bold" panose="020B08040306020302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8" name="Rectángulo 7"/>
          <p:cNvSpPr/>
          <p:nvPr/>
        </p:nvSpPr>
        <p:spPr>
          <a:xfrm>
            <a:off x="-10584" y="-412044"/>
            <a:ext cx="10460567" cy="6678083"/>
          </a:xfrm>
          <a:prstGeom prst="rect">
            <a:avLst/>
          </a:prstGeom>
          <a:solidFill>
            <a:srgbClr val="020048"/>
          </a:solidFill>
          <a:ln>
            <a:noFill/>
          </a:ln>
        </p:spPr>
        <p:style>
          <a:lnRef idx="1">
            <a:schemeClr val="accent1"/>
          </a:lnRef>
          <a:fillRef idx="3">
            <a:schemeClr val="accent1"/>
          </a:fillRef>
          <a:effectRef idx="2">
            <a:schemeClr val="accent1"/>
          </a:effectRef>
          <a:fontRef idx="minor">
            <a:schemeClr val="lt1"/>
          </a:fontRef>
        </p:style>
        <p:txBody>
          <a:bodyPr/>
          <a:lstStyle/>
          <a:p>
            <a:endParaRPr lang="es-ES" altLang="en-US" sz="2000"/>
          </a:p>
        </p:txBody>
      </p:sp>
      <p:sp>
        <p:nvSpPr>
          <p:cNvPr id="6" name="Rectángulo 5"/>
          <p:cNvSpPr/>
          <p:nvPr/>
        </p:nvSpPr>
        <p:spPr>
          <a:xfrm>
            <a:off x="6346472" y="286456"/>
            <a:ext cx="4103511" cy="1361722"/>
          </a:xfrm>
          <a:prstGeom prst="rect">
            <a:avLst/>
          </a:prstGeom>
          <a:gradFill>
            <a:gsLst>
              <a:gs pos="22000">
                <a:srgbClr val="00F77A"/>
              </a:gs>
              <a:gs pos="100000">
                <a:srgbClr val="020048"/>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ltLang="en-US" sz="2000"/>
          </a:p>
        </p:txBody>
      </p:sp>
      <p:sp>
        <p:nvSpPr>
          <p:cNvPr id="4" name="Rectángulo 3"/>
          <p:cNvSpPr/>
          <p:nvPr/>
        </p:nvSpPr>
        <p:spPr>
          <a:xfrm>
            <a:off x="6346472" y="1984728"/>
            <a:ext cx="4103511" cy="1361722"/>
          </a:xfrm>
          <a:prstGeom prst="rect">
            <a:avLst/>
          </a:prstGeom>
          <a:gradFill>
            <a:gsLst>
              <a:gs pos="22000">
                <a:srgbClr val="00F77A"/>
              </a:gs>
              <a:gs pos="100000">
                <a:srgbClr val="020048"/>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ltLang="en-US" sz="2000"/>
          </a:p>
        </p:txBody>
      </p:sp>
      <p:sp>
        <p:nvSpPr>
          <p:cNvPr id="5" name="Rectángulo 4"/>
          <p:cNvSpPr/>
          <p:nvPr/>
        </p:nvSpPr>
        <p:spPr>
          <a:xfrm>
            <a:off x="6346472" y="3671006"/>
            <a:ext cx="4103511" cy="1361722"/>
          </a:xfrm>
          <a:prstGeom prst="rect">
            <a:avLst/>
          </a:prstGeom>
          <a:gradFill>
            <a:gsLst>
              <a:gs pos="22000">
                <a:srgbClr val="00F77A"/>
              </a:gs>
              <a:gs pos="100000">
                <a:srgbClr val="020048"/>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ltLang="en-US" sz="2000"/>
          </a:p>
        </p:txBody>
      </p:sp>
      <p:sp>
        <p:nvSpPr>
          <p:cNvPr id="2" name="Google Shape;99;p17"/>
          <p:cNvSpPr txBox="1"/>
          <p:nvPr/>
        </p:nvSpPr>
        <p:spPr>
          <a:xfrm>
            <a:off x="544101" y="1435560"/>
            <a:ext cx="3367667" cy="867333"/>
          </a:xfrm>
          <a:prstGeom prst="rect">
            <a:avLst/>
          </a:prstGeom>
          <a:noFill/>
          <a:ln>
            <a:noFill/>
          </a:ln>
        </p:spPr>
        <p:txBody>
          <a:bodyPr spcFirstLastPara="1" wrap="square" lIns="101583" tIns="101583" rIns="101583" bIns="101583" anchor="t" anchorCtr="0">
            <a:noAutofit/>
          </a:bodyPr>
          <a:lstStyle/>
          <a:p>
            <a:r>
              <a:rPr lang="en-US" sz="2778" dirty="0" err="1">
                <a:solidFill>
                  <a:srgbClr val="00F77A"/>
                </a:solidFill>
                <a:latin typeface="Ubuntu Regular" panose="020B0804030602030204" charset="0"/>
                <a:ea typeface="Overpass" panose="00000500000000000000"/>
                <a:cs typeface="Ubuntu Regular" panose="020B0804030602030204" charset="0"/>
              </a:rPr>
              <a:t>Title</a:t>
            </a:r>
          </a:p>
        </p:txBody>
      </p:sp>
      <p:sp>
        <p:nvSpPr>
          <p:cNvPr id="33" name="Google Shape;99;p17"/>
          <p:cNvSpPr txBox="1"/>
          <p:nvPr/>
        </p:nvSpPr>
        <p:spPr>
          <a:xfrm>
            <a:off x="544805" y="1984916"/>
            <a:ext cx="3367667" cy="867333"/>
          </a:xfrm>
          <a:prstGeom prst="rect">
            <a:avLst/>
          </a:prstGeom>
          <a:noFill/>
          <a:ln>
            <a:noFill/>
          </a:ln>
        </p:spPr>
        <p:txBody>
          <a:bodyPr spcFirstLastPara="1" wrap="square" lIns="101583" tIns="101583" rIns="101583" bIns="101583" anchor="t" anchorCtr="0">
            <a:noAutofit/>
          </a:bodyPr>
          <a:lstStyle/>
          <a:p>
            <a:r>
              <a:rPr lang="en-US" sz="2556" dirty="0" err="1">
                <a:solidFill>
                  <a:srgbClr val="00F77A"/>
                </a:solidFill>
                <a:latin typeface="Ubuntu Regular" panose="020B0804030602030204" charset="0"/>
                <a:ea typeface="Overpass" panose="00000500000000000000"/>
                <a:cs typeface="Ubuntu Regular" panose="020B0804030602030204" charset="0"/>
              </a:rPr>
              <a:t>Subtitle</a:t>
            </a:r>
          </a:p>
        </p:txBody>
      </p:sp>
      <p:sp>
        <p:nvSpPr>
          <p:cNvPr id="3" name="CuadroTexto 2"/>
          <p:cNvSpPr txBox="1"/>
          <p:nvPr/>
        </p:nvSpPr>
        <p:spPr>
          <a:xfrm>
            <a:off x="543983" y="2700165"/>
            <a:ext cx="5208411" cy="2102755"/>
          </a:xfrm>
          <a:prstGeom prst="rect">
            <a:avLst/>
          </a:prstGeom>
          <a:noFill/>
        </p:spPr>
        <p:txBody>
          <a:bodyPr rot="0" spcFirstLastPara="0" vertOverflow="overflow" horzOverflow="overflow" vert="horz" wrap="square" lIns="101600" tIns="50800" rIns="101600" bIns="50800" numCol="1" spcCol="0" rtlCol="0" fromWordArt="0" anchor="t" anchorCtr="0" forceAA="0" compatLnSpc="1">
            <a:spAutoFit/>
          </a:bodyPr>
          <a:lstStyle/>
          <a:p>
            <a:r>
              <a:rPr lang="es-ES" sz="1444" dirty="0">
                <a:solidFill>
                  <a:srgbClr val="00F77A"/>
                </a:solidFill>
                <a:latin typeface="Wix Madefor Display Regular" panose="020B0503020203020203" charset="0"/>
                <a:cs typeface="Wix Madefor Display Regular" panose="020B0503020203020203" charset="0"/>
              </a:rPr>
              <a:t>Text -</a:t>
            </a:r>
            <a:r>
              <a:rPr lang="es-ES" sz="1444" dirty="0" err="1">
                <a:solidFill>
                  <a:srgbClr val="00F77A"/>
                </a:solidFill>
                <a:latin typeface="Wix Madefor Display Regular" panose="020B0503020203020203" charset="0"/>
                <a:cs typeface="Wix Madefor Display Regular" panose="020B0503020203020203" charset="0"/>
              </a:rPr>
              <a:t>Fucibus</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nibh</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eu</a:t>
            </a:r>
            <a:r>
              <a:rPr lang="es-ES" sz="1444" dirty="0">
                <a:solidFill>
                  <a:srgbClr val="00F77A"/>
                </a:solidFill>
                <a:latin typeface="Wix Madefor Display Regular" panose="020B0503020203020203" charset="0"/>
                <a:cs typeface="Wix Madefor Display Regular" panose="020B0503020203020203" charset="0"/>
              </a:rPr>
              <a:t> neque </a:t>
            </a:r>
            <a:r>
              <a:rPr lang="es-ES" sz="1444" dirty="0" err="1">
                <a:solidFill>
                  <a:srgbClr val="00F77A"/>
                </a:solidFill>
                <a:latin typeface="Wix Madefor Display Regular" panose="020B0503020203020203" charset="0"/>
                <a:cs typeface="Wix Madefor Display Regular" panose="020B0503020203020203" charset="0"/>
              </a:rPr>
              <a:t>interdum</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blandit</a:t>
            </a:r>
            <a:r>
              <a:rPr lang="es-ES" sz="1444" dirty="0">
                <a:solidFill>
                  <a:srgbClr val="00F77A"/>
                </a:solidFill>
                <a:latin typeface="Wix Madefor Display Regular" panose="020B0503020203020203" charset="0"/>
                <a:cs typeface="Wix Madefor Display Regular" panose="020B0503020203020203" charset="0"/>
              </a:rPr>
              <a:t>.</a:t>
            </a:r>
          </a:p>
          <a:p>
            <a:r>
              <a:rPr lang="es-ES" sz="1444" dirty="0" err="1">
                <a:solidFill>
                  <a:srgbClr val="00F77A"/>
                </a:solidFill>
                <a:latin typeface="Wix Madefor Display Regular" panose="020B0503020203020203" charset="0"/>
                <a:cs typeface="Wix Madefor Display Regular" panose="020B0503020203020203" charset="0"/>
              </a:rPr>
              <a:t>Donec</a:t>
            </a:r>
            <a:r>
              <a:rPr lang="es-ES" sz="1444" dirty="0">
                <a:solidFill>
                  <a:srgbClr val="00F77A"/>
                </a:solidFill>
                <a:latin typeface="Wix Madefor Display Regular" panose="020B0503020203020203" charset="0"/>
                <a:cs typeface="Wix Madefor Display Regular" panose="020B0503020203020203" charset="0"/>
              </a:rPr>
              <a:t> ut </a:t>
            </a:r>
            <a:r>
              <a:rPr lang="es-ES" sz="1444" dirty="0" err="1">
                <a:solidFill>
                  <a:srgbClr val="00F77A"/>
                </a:solidFill>
                <a:latin typeface="Wix Madefor Display Regular" panose="020B0503020203020203" charset="0"/>
                <a:cs typeface="Wix Madefor Display Regular" panose="020B0503020203020203" charset="0"/>
              </a:rPr>
              <a:t>elit</a:t>
            </a:r>
            <a:r>
              <a:rPr lang="es-ES" sz="1444" dirty="0">
                <a:solidFill>
                  <a:srgbClr val="00F77A"/>
                </a:solidFill>
                <a:latin typeface="Wix Madefor Display Regular" panose="020B0503020203020203" charset="0"/>
                <a:cs typeface="Wix Madefor Display Regular" panose="020B0503020203020203" charset="0"/>
              </a:rPr>
              <a:t> at libero </a:t>
            </a:r>
            <a:r>
              <a:rPr lang="es-ES" sz="1444" dirty="0" err="1">
                <a:solidFill>
                  <a:srgbClr val="00F77A"/>
                </a:solidFill>
                <a:latin typeface="Wix Madefor Display Regular" panose="020B0503020203020203" charset="0"/>
                <a:cs typeface="Wix Madefor Display Regular" panose="020B0503020203020203" charset="0"/>
              </a:rPr>
              <a:t>pretium</a:t>
            </a:r>
            <a:r>
              <a:rPr lang="es-ES" sz="1444" dirty="0">
                <a:solidFill>
                  <a:srgbClr val="00F77A"/>
                </a:solidFill>
                <a:latin typeface="Wix Madefor Display Regular" panose="020B0503020203020203" charset="0"/>
                <a:cs typeface="Wix Madefor Display Regular" panose="020B0503020203020203" charset="0"/>
              </a:rPr>
              <a:t> lacinia. </a:t>
            </a:r>
            <a:r>
              <a:rPr lang="es-ES" sz="1444" dirty="0" err="1">
                <a:solidFill>
                  <a:srgbClr val="00F77A"/>
                </a:solidFill>
                <a:latin typeface="Wix Madefor Display Regular" panose="020B0503020203020203" charset="0"/>
                <a:cs typeface="Wix Madefor Display Regular" panose="020B0503020203020203" charset="0"/>
              </a:rPr>
              <a:t>Praesent</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sollicitudin</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lacus</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ligula</a:t>
            </a:r>
            <a:r>
              <a:rPr lang="es-ES" sz="1444" dirty="0">
                <a:solidFill>
                  <a:srgbClr val="00F77A"/>
                </a:solidFill>
                <a:latin typeface="Wix Madefor Display Regular" panose="020B0503020203020203" charset="0"/>
                <a:cs typeface="Wix Madefor Display Regular" panose="020B0503020203020203" charset="0"/>
              </a:rPr>
              <a:t>, non </a:t>
            </a:r>
            <a:r>
              <a:rPr lang="es-ES" sz="1444" dirty="0" err="1">
                <a:solidFill>
                  <a:srgbClr val="00F77A"/>
                </a:solidFill>
                <a:latin typeface="Wix Madefor Display Regular" panose="020B0503020203020203" charset="0"/>
                <a:cs typeface="Wix Madefor Display Regular" panose="020B0503020203020203" charset="0"/>
              </a:rPr>
              <a:t>consectetur</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risus</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fringilla</a:t>
            </a:r>
            <a:r>
              <a:rPr lang="es-ES" sz="1444" dirty="0">
                <a:solidFill>
                  <a:srgbClr val="00F77A"/>
                </a:solidFill>
                <a:latin typeface="Wix Madefor Display Regular" panose="020B0503020203020203" charset="0"/>
                <a:cs typeface="Wix Madefor Display Regular" panose="020B0503020203020203" charset="0"/>
              </a:rPr>
              <a:t> ut. </a:t>
            </a:r>
            <a:r>
              <a:rPr lang="es-ES" sz="1444" dirty="0" err="1">
                <a:solidFill>
                  <a:srgbClr val="00F77A"/>
                </a:solidFill>
                <a:latin typeface="Wix Madefor Display Regular" panose="020B0503020203020203" charset="0"/>
                <a:cs typeface="Wix Madefor Display Regular" panose="020B0503020203020203" charset="0"/>
              </a:rPr>
              <a:t>Class</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aptent</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taciti</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sociosqu</a:t>
            </a:r>
            <a:r>
              <a:rPr lang="es-ES" sz="1444" dirty="0">
                <a:solidFill>
                  <a:srgbClr val="00F77A"/>
                </a:solidFill>
                <a:latin typeface="Wix Madefor Display Regular" panose="020B0503020203020203" charset="0"/>
                <a:cs typeface="Wix Madefor Display Regular" panose="020B0503020203020203" charset="0"/>
              </a:rPr>
              <a:t> ad </a:t>
            </a:r>
            <a:r>
              <a:rPr lang="es-ES" sz="1444" dirty="0" err="1">
                <a:solidFill>
                  <a:srgbClr val="00F77A"/>
                </a:solidFill>
                <a:latin typeface="Wix Madefor Display Regular" panose="020B0503020203020203" charset="0"/>
                <a:cs typeface="Wix Madefor Display Regular" panose="020B0503020203020203" charset="0"/>
              </a:rPr>
              <a:t>litora</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torquent</a:t>
            </a:r>
            <a:r>
              <a:rPr lang="es-ES" sz="1444" dirty="0">
                <a:solidFill>
                  <a:srgbClr val="00F77A"/>
                </a:solidFill>
                <a:latin typeface="Wix Madefor Display Regular" panose="020B0503020203020203" charset="0"/>
                <a:cs typeface="Wix Madefor Display Regular" panose="020B0503020203020203" charset="0"/>
              </a:rPr>
              <a:t> per </a:t>
            </a:r>
            <a:r>
              <a:rPr lang="es-ES" sz="1444" dirty="0" err="1">
                <a:solidFill>
                  <a:srgbClr val="00F77A"/>
                </a:solidFill>
                <a:latin typeface="Wix Madefor Display Regular" panose="020B0503020203020203" charset="0"/>
                <a:cs typeface="Wix Madefor Display Regular" panose="020B0503020203020203" charset="0"/>
              </a:rPr>
              <a:t>conubia</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nostra</a:t>
            </a:r>
            <a:r>
              <a:rPr lang="es-ES" sz="1444" dirty="0">
                <a:solidFill>
                  <a:srgbClr val="00F77A"/>
                </a:solidFill>
                <a:latin typeface="Wix Madefor Display Regular" panose="020B0503020203020203" charset="0"/>
                <a:cs typeface="Wix Madefor Display Regular" panose="020B0503020203020203" charset="0"/>
              </a:rPr>
              <a:t>, per </a:t>
            </a:r>
            <a:r>
              <a:rPr lang="es-ES" sz="1444" dirty="0" err="1">
                <a:solidFill>
                  <a:srgbClr val="00F77A"/>
                </a:solidFill>
                <a:latin typeface="Wix Madefor Display Regular" panose="020B0503020203020203" charset="0"/>
                <a:cs typeface="Wix Madefor Display Regular" panose="020B0503020203020203" charset="0"/>
              </a:rPr>
              <a:t>inceptos</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himenaeos</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Nam</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vel</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lorem</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risus</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Curabitur</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volutpat</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tempor</a:t>
            </a:r>
            <a:r>
              <a:rPr lang="es-ES" sz="1444" dirty="0">
                <a:solidFill>
                  <a:srgbClr val="00F77A"/>
                </a:solidFill>
                <a:latin typeface="Wix Madefor Display Regular" panose="020B0503020203020203" charset="0"/>
                <a:cs typeface="Wix Madefor Display Regular" panose="020B0503020203020203" charset="0"/>
              </a:rPr>
              <a:t> leo, </a:t>
            </a:r>
            <a:r>
              <a:rPr lang="es-ES" sz="1444" dirty="0" err="1">
                <a:solidFill>
                  <a:srgbClr val="00F77A"/>
                </a:solidFill>
                <a:latin typeface="Wix Madefor Display Regular" panose="020B0503020203020203" charset="0"/>
                <a:cs typeface="Wix Madefor Display Regular" panose="020B0503020203020203" charset="0"/>
              </a:rPr>
              <a:t>rutrum</a:t>
            </a:r>
            <a:r>
              <a:rPr lang="es-ES" sz="1444" dirty="0">
                <a:solidFill>
                  <a:srgbClr val="00F77A"/>
                </a:solidFill>
                <a:latin typeface="Wix Madefor Display Regular" panose="020B0503020203020203" charset="0"/>
                <a:cs typeface="Wix Madefor Display Regular" panose="020B0503020203020203" charset="0"/>
              </a:rPr>
              <a:t> commodo </a:t>
            </a:r>
            <a:r>
              <a:rPr lang="es-ES" sz="1444" dirty="0" err="1">
                <a:solidFill>
                  <a:srgbClr val="00F77A"/>
                </a:solidFill>
                <a:latin typeface="Wix Madefor Display Regular" panose="020B0503020203020203" charset="0"/>
                <a:cs typeface="Wix Madefor Display Regular" panose="020B0503020203020203" charset="0"/>
              </a:rPr>
              <a:t>augue</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rutrum</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porttitor</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Aenean</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eu</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enim</a:t>
            </a:r>
            <a:r>
              <a:rPr lang="es-ES" sz="1444" dirty="0">
                <a:solidFill>
                  <a:srgbClr val="00F77A"/>
                </a:solidFill>
                <a:latin typeface="Wix Madefor Display Regular" panose="020B0503020203020203" charset="0"/>
                <a:cs typeface="Wix Madefor Display Regular" panose="020B0503020203020203" charset="0"/>
              </a:rPr>
              <a:t> sed </a:t>
            </a:r>
            <a:r>
              <a:rPr lang="es-ES" sz="1444" dirty="0" err="1">
                <a:solidFill>
                  <a:srgbClr val="00F77A"/>
                </a:solidFill>
                <a:latin typeface="Wix Madefor Display Regular" panose="020B0503020203020203" charset="0"/>
                <a:cs typeface="Wix Madefor Display Regular" panose="020B0503020203020203" charset="0"/>
              </a:rPr>
              <a:t>nisi</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fermentum</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eleifend</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mollis</a:t>
            </a:r>
            <a:r>
              <a:rPr lang="es-ES" sz="1444" dirty="0">
                <a:solidFill>
                  <a:srgbClr val="00F77A"/>
                </a:solidFill>
                <a:latin typeface="Wix Madefor Display Regular" panose="020B0503020203020203" charset="0"/>
                <a:cs typeface="Wix Madefor Display Regular" panose="020B0503020203020203" charset="0"/>
              </a:rPr>
              <a:t> vitae </a:t>
            </a:r>
            <a:r>
              <a:rPr lang="es-ES" sz="1444" dirty="0" err="1">
                <a:solidFill>
                  <a:srgbClr val="00F77A"/>
                </a:solidFill>
                <a:latin typeface="Wix Madefor Display Regular" panose="020B0503020203020203" charset="0"/>
                <a:cs typeface="Wix Madefor Display Regular" panose="020B0503020203020203" charset="0"/>
              </a:rPr>
              <a:t>mi</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Etiam</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sagittis</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scelerisque</a:t>
            </a:r>
            <a:r>
              <a:rPr lang="es-ES" sz="1444" dirty="0">
                <a:solidFill>
                  <a:srgbClr val="00F77A"/>
                </a:solidFill>
                <a:latin typeface="Wix Madefor Display Regular" panose="020B0503020203020203" charset="0"/>
                <a:cs typeface="Wix Madefor Display Regular" panose="020B0503020203020203" charset="0"/>
              </a:rPr>
              <a:t> </a:t>
            </a:r>
            <a:r>
              <a:rPr lang="es-ES" sz="1444" dirty="0" err="1">
                <a:solidFill>
                  <a:srgbClr val="00F77A"/>
                </a:solidFill>
                <a:latin typeface="Wix Madefor Display Regular" panose="020B0503020203020203" charset="0"/>
                <a:cs typeface="Wix Madefor Display Regular" panose="020B0503020203020203" charset="0"/>
              </a:rPr>
              <a:t>semper</a:t>
            </a:r>
            <a:r>
              <a:rPr lang="es-ES" sz="1444" dirty="0">
                <a:solidFill>
                  <a:srgbClr val="00F77A"/>
                </a:solidFill>
                <a:latin typeface="Wix Madefor Display Regular" panose="020B0503020203020203" charset="0"/>
                <a:cs typeface="Wix Madefor Display Regular" panose="020B0503020203020203" charset="0"/>
              </a:rPr>
              <a:t>.</a:t>
            </a:r>
          </a:p>
        </p:txBody>
      </p:sp>
      <p:sp>
        <p:nvSpPr>
          <p:cNvPr id="7" name="Google Shape;71;p14"/>
          <p:cNvSpPr txBox="1"/>
          <p:nvPr/>
        </p:nvSpPr>
        <p:spPr>
          <a:xfrm flipH="1">
            <a:off x="6453016" y="501655"/>
            <a:ext cx="455083" cy="824794"/>
          </a:xfrm>
          <a:prstGeom prst="rect">
            <a:avLst/>
          </a:prstGeom>
          <a:noFill/>
          <a:ln>
            <a:noFill/>
          </a:ln>
        </p:spPr>
        <p:txBody>
          <a:bodyPr spcFirstLastPara="1" wrap="square" lIns="101583" tIns="101583" rIns="101583" bIns="101583" anchor="t" anchorCtr="0">
            <a:noAutofit/>
          </a:bodyPr>
          <a:lstStyle/>
          <a:p>
            <a:pPr>
              <a:buClr>
                <a:srgbClr val="B0B0B0"/>
              </a:buClr>
              <a:buSzPts val="1400"/>
            </a:pPr>
            <a:r>
              <a:rPr lang="en-US" sz="4889" b="1" dirty="0">
                <a:solidFill>
                  <a:srgbClr val="020048"/>
                </a:solidFill>
                <a:latin typeface="Ubuntu Bold" panose="020B0804030602030204" charset="0"/>
                <a:ea typeface="Overpass" panose="00000500000000000000"/>
                <a:cs typeface="Ubuntu Bold" panose="020B0804030602030204" charset="0"/>
              </a:rPr>
              <a:t>1</a:t>
            </a:r>
          </a:p>
          <a:p>
            <a:endParaRPr lang="en-US" sz="4889" b="1" dirty="0">
              <a:solidFill>
                <a:srgbClr val="020048"/>
              </a:solidFill>
              <a:latin typeface="Ubuntu Bold" panose="020B0804030602030204" charset="0"/>
              <a:ea typeface="Overpass" panose="00000500000000000000"/>
              <a:cs typeface="Ubuntu Bold" panose="020B0804030602030204" charset="0"/>
            </a:endParaRPr>
          </a:p>
        </p:txBody>
      </p:sp>
      <p:sp>
        <p:nvSpPr>
          <p:cNvPr id="38" name="Google Shape;71;p14"/>
          <p:cNvSpPr txBox="1"/>
          <p:nvPr/>
        </p:nvSpPr>
        <p:spPr>
          <a:xfrm>
            <a:off x="6473528" y="2165985"/>
            <a:ext cx="346689" cy="804481"/>
          </a:xfrm>
          <a:prstGeom prst="rect">
            <a:avLst/>
          </a:prstGeom>
          <a:noFill/>
          <a:ln>
            <a:noFill/>
          </a:ln>
        </p:spPr>
        <p:txBody>
          <a:bodyPr spcFirstLastPara="1" wrap="square" lIns="101583" tIns="101583" rIns="101583" bIns="101583" anchor="t" anchorCtr="0">
            <a:noAutofit/>
          </a:bodyPr>
          <a:lstStyle/>
          <a:p>
            <a:pPr>
              <a:buClr>
                <a:srgbClr val="B0B0B0"/>
              </a:buClr>
              <a:buSzPts val="1400"/>
            </a:pPr>
            <a:r>
              <a:rPr lang="en-US" sz="4889" b="1" dirty="0">
                <a:solidFill>
                  <a:srgbClr val="020048"/>
                </a:solidFill>
                <a:latin typeface="Ubuntu Bold" panose="020B0804030602030204" charset="0"/>
                <a:ea typeface="Overpass" panose="00000500000000000000"/>
                <a:cs typeface="Ubuntu Bold" panose="020B0804030602030204" charset="0"/>
              </a:rPr>
              <a:t>2</a:t>
            </a:r>
          </a:p>
        </p:txBody>
      </p:sp>
      <p:sp>
        <p:nvSpPr>
          <p:cNvPr id="41" name="Google Shape;71;p14"/>
          <p:cNvSpPr txBox="1"/>
          <p:nvPr/>
        </p:nvSpPr>
        <p:spPr>
          <a:xfrm>
            <a:off x="6453174" y="3867020"/>
            <a:ext cx="346689" cy="706789"/>
          </a:xfrm>
          <a:prstGeom prst="rect">
            <a:avLst/>
          </a:prstGeom>
          <a:noFill/>
          <a:ln>
            <a:noFill/>
          </a:ln>
        </p:spPr>
        <p:txBody>
          <a:bodyPr spcFirstLastPara="1" wrap="square" lIns="101583" tIns="101583" rIns="101583" bIns="101583" anchor="t" anchorCtr="0">
            <a:noAutofit/>
          </a:bodyPr>
          <a:lstStyle/>
          <a:p>
            <a:pPr>
              <a:buClr>
                <a:srgbClr val="B0B0B0"/>
              </a:buClr>
              <a:buSzPts val="1400"/>
            </a:pPr>
            <a:r>
              <a:rPr lang="en-US" sz="4889" b="1" dirty="0">
                <a:solidFill>
                  <a:srgbClr val="020048"/>
                </a:solidFill>
                <a:latin typeface="Ubuntu Bold" panose="020B0804030602030204" charset="0"/>
                <a:ea typeface="Overpass" panose="00000500000000000000"/>
                <a:cs typeface="Ubuntu Bold" panose="020B0804030602030204" charset="0"/>
              </a:rPr>
              <a:t>3</a:t>
            </a:r>
          </a:p>
        </p:txBody>
      </p:sp>
      <p:pic>
        <p:nvPicPr>
          <p:cNvPr id="11" name="Imagen 10" descr="healthcar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7905" y="602549"/>
            <a:ext cx="776817" cy="776817"/>
          </a:xfrm>
          <a:prstGeom prst="rect">
            <a:avLst/>
          </a:prstGeom>
        </p:spPr>
      </p:pic>
      <p:pic>
        <p:nvPicPr>
          <p:cNvPr id="12" name="Imagen 11" descr="medical-history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00572" y="2313517"/>
            <a:ext cx="704144" cy="704144"/>
          </a:xfrm>
          <a:prstGeom prst="rect">
            <a:avLst/>
          </a:prstGeom>
        </p:spPr>
      </p:pic>
      <p:pic>
        <p:nvPicPr>
          <p:cNvPr id="13" name="Imagen 12" descr="informatica"/>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61583" y="3972989"/>
            <a:ext cx="912283" cy="912283"/>
          </a:xfrm>
          <a:prstGeom prst="rect">
            <a:avLst/>
          </a:prstGeom>
        </p:spPr>
      </p:pic>
      <p:sp>
        <p:nvSpPr>
          <p:cNvPr id="9" name="Título 3">
            <a:extLst>
              <a:ext uri="{FF2B5EF4-FFF2-40B4-BE49-F238E27FC236}">
                <a16:creationId xmlns:a16="http://schemas.microsoft.com/office/drawing/2014/main" id="{E4249638-36C1-4D53-1C6B-08788FD20069}"/>
              </a:ext>
            </a:extLst>
          </p:cNvPr>
          <p:cNvSpPr txBox="1">
            <a:spLocks/>
          </p:cNvSpPr>
          <p:nvPr/>
        </p:nvSpPr>
        <p:spPr>
          <a:xfrm>
            <a:off x="508004" y="228866"/>
            <a:ext cx="4359392" cy="952500"/>
          </a:xfrm>
          <a:prstGeom prst="rect">
            <a:avLst/>
          </a:prstGeom>
        </p:spPr>
        <p:txBody>
          <a:bodyPr vert="horz" lIns="91440" tIns="45720" rIns="91440" bIns="45720" rtlCol="0" anchor="ctr">
            <a:normAutofit/>
          </a:bodyPr>
          <a:lstStyle>
            <a:lvl1pPr algn="l" defTabSz="761970" rtl="0" eaLnBrk="1" latinLnBrk="0" hangingPunct="1">
              <a:lnSpc>
                <a:spcPct val="90000"/>
              </a:lnSpc>
              <a:spcBef>
                <a:spcPct val="0"/>
              </a:spcBef>
              <a:buNone/>
              <a:defRPr sz="3667" kern="1200">
                <a:solidFill>
                  <a:srgbClr val="1239DD"/>
                </a:solidFill>
                <a:latin typeface="Fira Sans Regular" panose="020B0903050000020004" charset="0"/>
                <a:ea typeface="Miriam Libre" panose="00000500000000000000" charset="0"/>
                <a:cs typeface="Fira Sans Regular" panose="020B0903050000020004" charset="0"/>
              </a:defRPr>
            </a:lvl1pPr>
          </a:lstStyle>
          <a:p>
            <a:r>
              <a:rPr lang="es-ES" b="1" dirty="0">
                <a:solidFill>
                  <a:srgbClr val="00F77A"/>
                </a:solidFill>
                <a:latin typeface="Ubuntu Bold" panose="020B0804030602030204" charset="0"/>
                <a:cs typeface="Ubuntu Bold" panose="020B0804030602030204" charset="0"/>
              </a:rPr>
              <a:t>Style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9389" y="-373944"/>
            <a:ext cx="10258778" cy="6462183"/>
          </a:xfrm>
          <a:prstGeom prst="rect">
            <a:avLst/>
          </a:prstGeom>
          <a:gradFill>
            <a:gsLst>
              <a:gs pos="0">
                <a:srgbClr val="00F72B"/>
              </a:gs>
              <a:gs pos="100000">
                <a:srgbClr val="00F77A"/>
              </a:gs>
            </a:gsLst>
          </a:gradFill>
        </p:spPr>
        <p:style>
          <a:lnRef idx="1">
            <a:schemeClr val="accent1"/>
          </a:lnRef>
          <a:fillRef idx="3">
            <a:schemeClr val="accent1"/>
          </a:fillRef>
          <a:effectRef idx="2">
            <a:schemeClr val="accent1"/>
          </a:effectRef>
          <a:fontRef idx="minor">
            <a:schemeClr val="lt1"/>
          </a:fontRef>
        </p:style>
        <p:txBody>
          <a:bodyPr/>
          <a:lstStyle/>
          <a:p>
            <a:endParaRPr lang="es-ES" altLang="en-US" sz="2000"/>
          </a:p>
        </p:txBody>
      </p:sp>
      <p:sp>
        <p:nvSpPr>
          <p:cNvPr id="2" name="Título 1"/>
          <p:cNvSpPr>
            <a:spLocks noGrp="1"/>
          </p:cNvSpPr>
          <p:nvPr>
            <p:ph type="title"/>
          </p:nvPr>
        </p:nvSpPr>
        <p:spPr>
          <a:xfrm>
            <a:off x="529167" y="-373944"/>
            <a:ext cx="6534150" cy="4665133"/>
          </a:xfrm>
          <a:noFill/>
        </p:spPr>
        <p:txBody>
          <a:bodyPr>
            <a:noAutofit/>
          </a:bodyPr>
          <a:lstStyle/>
          <a:p>
            <a:r>
              <a:rPr lang="fr-FR" sz="3889" dirty="0">
                <a:ln w="12700" cmpd="sng">
                  <a:noFill/>
                  <a:prstDash val="solid"/>
                </a:ln>
                <a:solidFill>
                  <a:srgbClr val="020048"/>
                </a:solidFill>
                <a:latin typeface="Ubuntu Regular" panose="020B0804030602030204" charset="0"/>
                <a:cs typeface="Ubuntu Regular" panose="020B0804030602030204" charset="0"/>
              </a:rPr>
              <a:t>This </a:t>
            </a:r>
            <a:r>
              <a:rPr lang="fr-FR" sz="3889" dirty="0" err="1">
                <a:ln w="12700" cmpd="sng">
                  <a:noFill/>
                  <a:prstDash val="solid"/>
                </a:ln>
                <a:solidFill>
                  <a:srgbClr val="020048"/>
                </a:solidFill>
                <a:latin typeface="Ubuntu Regular" panose="020B0804030602030204" charset="0"/>
                <a:cs typeface="Ubuntu Regular" panose="020B0804030602030204" charset="0"/>
              </a:rPr>
              <a:t>text</a:t>
            </a:r>
            <a:r>
              <a:rPr lang="fr-FR" sz="3889" dirty="0">
                <a:ln w="12700" cmpd="sng">
                  <a:noFill/>
                  <a:prstDash val="solid"/>
                </a:ln>
                <a:solidFill>
                  <a:srgbClr val="020048"/>
                </a:solidFill>
                <a:latin typeface="Ubuntu Regular" panose="020B0804030602030204" charset="0"/>
                <a:cs typeface="Ubuntu Regular" panose="020B0804030602030204" charset="0"/>
              </a:rPr>
              <a:t> </a:t>
            </a:r>
            <a:r>
              <a:rPr lang="fr-FR" sz="3889" dirty="0" err="1">
                <a:ln w="12700" cmpd="sng">
                  <a:noFill/>
                  <a:prstDash val="solid"/>
                </a:ln>
                <a:solidFill>
                  <a:srgbClr val="020048"/>
                </a:solidFill>
                <a:latin typeface="Ubuntu Regular" panose="020B0804030602030204" charset="0"/>
                <a:cs typeface="Ubuntu Regular" panose="020B0804030602030204" charset="0"/>
              </a:rPr>
              <a:t>may</a:t>
            </a:r>
            <a:r>
              <a:rPr lang="fr-FR" sz="3889" dirty="0">
                <a:ln w="12700" cmpd="sng">
                  <a:noFill/>
                  <a:prstDash val="solid"/>
                </a:ln>
                <a:solidFill>
                  <a:srgbClr val="020048"/>
                </a:solidFill>
                <a:latin typeface="Ubuntu Regular" panose="020B0804030602030204" charset="0"/>
                <a:cs typeface="Ubuntu Regular" panose="020B0804030602030204" charset="0"/>
              </a:rPr>
              <a:t> </a:t>
            </a:r>
            <a:r>
              <a:rPr lang="fr-FR" sz="3889" dirty="0" err="1">
                <a:ln w="12700" cmpd="sng">
                  <a:noFill/>
                  <a:prstDash val="solid"/>
                </a:ln>
                <a:solidFill>
                  <a:srgbClr val="020048"/>
                </a:solidFill>
                <a:latin typeface="Ubuntu Regular" panose="020B0804030602030204" charset="0"/>
                <a:cs typeface="Ubuntu Regular" panose="020B0804030602030204" charset="0"/>
              </a:rPr>
              <a:t>contain</a:t>
            </a:r>
            <a:r>
              <a:rPr lang="fr-FR" sz="3889" dirty="0">
                <a:ln w="12700" cmpd="sng">
                  <a:noFill/>
                  <a:prstDash val="solid"/>
                </a:ln>
                <a:solidFill>
                  <a:srgbClr val="020048"/>
                </a:solidFill>
                <a:latin typeface="Ubuntu Regular" panose="020B0804030602030204" charset="0"/>
                <a:cs typeface="Ubuntu Regular" panose="020B0804030602030204" charset="0"/>
              </a:rPr>
              <a:t> a sentence or conclusion. </a:t>
            </a:r>
            <a:r>
              <a:rPr lang="fr-FR" sz="3889" dirty="0" err="1">
                <a:ln w="12700" cmpd="sng">
                  <a:noFill/>
                  <a:prstDash val="solid"/>
                </a:ln>
                <a:solidFill>
                  <a:srgbClr val="020048"/>
                </a:solidFill>
                <a:latin typeface="Ubuntu Regular" panose="020B0804030602030204" charset="0"/>
                <a:cs typeface="Ubuntu Regular" panose="020B0804030602030204" charset="0"/>
              </a:rPr>
              <a:t>Aliquam</a:t>
            </a:r>
            <a:r>
              <a:rPr lang="fr-FR" sz="3889" dirty="0">
                <a:ln w="12700" cmpd="sng">
                  <a:noFill/>
                  <a:prstDash val="solid"/>
                </a:ln>
                <a:solidFill>
                  <a:srgbClr val="020048"/>
                </a:solidFill>
                <a:latin typeface="Ubuntu Regular" panose="020B0804030602030204" charset="0"/>
                <a:cs typeface="Ubuntu Regular" panose="020B0804030602030204" charset="0"/>
              </a:rPr>
              <a:t> erat </a:t>
            </a:r>
            <a:r>
              <a:rPr lang="fr-FR" sz="3889" dirty="0" err="1">
                <a:ln w="12700" cmpd="sng">
                  <a:noFill/>
                  <a:prstDash val="solid"/>
                </a:ln>
                <a:solidFill>
                  <a:srgbClr val="020048"/>
                </a:solidFill>
                <a:latin typeface="Ubuntu Regular" panose="020B0804030602030204" charset="0"/>
                <a:cs typeface="Ubuntu Regular" panose="020B0804030602030204" charset="0"/>
              </a:rPr>
              <a:t>volutpat</a:t>
            </a:r>
            <a:r>
              <a:rPr lang="fr-FR" sz="3889" dirty="0">
                <a:ln w="12700" cmpd="sng">
                  <a:noFill/>
                  <a:prstDash val="solid"/>
                </a:ln>
                <a:solidFill>
                  <a:srgbClr val="020048"/>
                </a:solidFill>
                <a:latin typeface="Ubuntu Regular" panose="020B0804030602030204" charset="0"/>
                <a:cs typeface="Ubuntu Regular" panose="020B0804030602030204" charset="0"/>
              </a:rPr>
              <a:t>. Sed et </a:t>
            </a:r>
            <a:r>
              <a:rPr lang="fr-FR" sz="3889" dirty="0" err="1">
                <a:ln w="12700" cmpd="sng">
                  <a:noFill/>
                  <a:prstDash val="solid"/>
                </a:ln>
                <a:solidFill>
                  <a:srgbClr val="020048"/>
                </a:solidFill>
                <a:latin typeface="Ubuntu Regular" panose="020B0804030602030204" charset="0"/>
                <a:cs typeface="Ubuntu Regular" panose="020B0804030602030204" charset="0"/>
              </a:rPr>
              <a:t>nibh</a:t>
            </a:r>
            <a:r>
              <a:rPr lang="fr-FR" sz="3889" dirty="0">
                <a:ln w="12700" cmpd="sng">
                  <a:noFill/>
                  <a:prstDash val="solid"/>
                </a:ln>
                <a:solidFill>
                  <a:srgbClr val="020048"/>
                </a:solidFill>
                <a:latin typeface="Ubuntu Regular" panose="020B0804030602030204" charset="0"/>
                <a:cs typeface="Ubuntu Regular" panose="020B0804030602030204" charset="0"/>
              </a:rPr>
              <a:t> a </a:t>
            </a:r>
            <a:r>
              <a:rPr lang="fr-FR" sz="3889" dirty="0" err="1">
                <a:ln w="12700" cmpd="sng">
                  <a:noFill/>
                  <a:prstDash val="solid"/>
                </a:ln>
                <a:solidFill>
                  <a:srgbClr val="020048"/>
                </a:solidFill>
                <a:latin typeface="Ubuntu Regular" panose="020B0804030602030204" charset="0"/>
                <a:cs typeface="Ubuntu Regular" panose="020B0804030602030204" charset="0"/>
              </a:rPr>
              <a:t>urna</a:t>
            </a:r>
            <a:r>
              <a:rPr lang="fr-FR" sz="3889" dirty="0">
                <a:ln w="12700" cmpd="sng">
                  <a:noFill/>
                  <a:prstDash val="solid"/>
                </a:ln>
                <a:solidFill>
                  <a:srgbClr val="020048"/>
                </a:solidFill>
                <a:latin typeface="Ubuntu Regular" panose="020B0804030602030204" charset="0"/>
                <a:cs typeface="Ubuntu Regular" panose="020B0804030602030204" charset="0"/>
              </a:rPr>
              <a:t> </a:t>
            </a:r>
            <a:r>
              <a:rPr lang="fr-FR" sz="3889" dirty="0" err="1">
                <a:ln w="12700" cmpd="sng">
                  <a:noFill/>
                  <a:prstDash val="solid"/>
                </a:ln>
                <a:solidFill>
                  <a:srgbClr val="020048"/>
                </a:solidFill>
                <a:latin typeface="Ubuntu Regular" panose="020B0804030602030204" charset="0"/>
                <a:cs typeface="Ubuntu Regular" panose="020B0804030602030204" charset="0"/>
              </a:rPr>
              <a:t>lacinia</a:t>
            </a:r>
            <a:r>
              <a:rPr lang="fr-FR" sz="3889" dirty="0">
                <a:ln w="12700" cmpd="sng">
                  <a:noFill/>
                  <a:prstDash val="solid"/>
                </a:ln>
                <a:solidFill>
                  <a:srgbClr val="020048"/>
                </a:solidFill>
                <a:latin typeface="Ubuntu Regular" panose="020B0804030602030204" charset="0"/>
                <a:cs typeface="Ubuntu Regular" panose="020B0804030602030204" charset="0"/>
              </a:rPr>
              <a:t> </a:t>
            </a:r>
            <a:r>
              <a:rPr lang="fr-FR" sz="3889" dirty="0" err="1">
                <a:ln w="12700" cmpd="sng">
                  <a:noFill/>
                  <a:prstDash val="solid"/>
                </a:ln>
                <a:solidFill>
                  <a:srgbClr val="020048"/>
                </a:solidFill>
                <a:latin typeface="Ubuntu Regular" panose="020B0804030602030204" charset="0"/>
                <a:cs typeface="Ubuntu Regular" panose="020B0804030602030204" charset="0"/>
              </a:rPr>
              <a:t>hendrerit</a:t>
            </a:r>
            <a:r>
              <a:rPr lang="fr-FR" sz="3889" dirty="0">
                <a:ln w="12700" cmpd="sng">
                  <a:noFill/>
                  <a:prstDash val="solid"/>
                </a:ln>
                <a:solidFill>
                  <a:srgbClr val="020048"/>
                </a:solidFill>
                <a:latin typeface="Ubuntu Regular" panose="020B0804030602030204" charset="0"/>
                <a:cs typeface="Ubuntu Regular" panose="020B0804030602030204" charset="0"/>
              </a:rPr>
              <a:t> </a:t>
            </a:r>
            <a:r>
              <a:rPr lang="fr-FR" sz="3889" dirty="0" err="1">
                <a:ln w="12700" cmpd="sng">
                  <a:noFill/>
                  <a:prstDash val="solid"/>
                </a:ln>
                <a:solidFill>
                  <a:srgbClr val="020048"/>
                </a:solidFill>
                <a:latin typeface="Ubuntu Regular" panose="020B0804030602030204" charset="0"/>
                <a:cs typeface="Ubuntu Regular" panose="020B0804030602030204" charset="0"/>
              </a:rPr>
              <a:t>quis</a:t>
            </a:r>
            <a:r>
              <a:rPr lang="fr-FR" sz="3889" dirty="0">
                <a:ln w="12700" cmpd="sng">
                  <a:noFill/>
                  <a:prstDash val="solid"/>
                </a:ln>
                <a:solidFill>
                  <a:srgbClr val="020048"/>
                </a:solidFill>
                <a:latin typeface="Ubuntu Regular" panose="020B0804030602030204" charset="0"/>
                <a:cs typeface="Ubuntu Regular" panose="020B0804030602030204" charset="0"/>
              </a:rPr>
              <a:t> in </a:t>
            </a:r>
            <a:r>
              <a:rPr lang="fr-FR" sz="3889" dirty="0" err="1">
                <a:ln w="12700" cmpd="sng">
                  <a:noFill/>
                  <a:prstDash val="solid"/>
                </a:ln>
                <a:solidFill>
                  <a:srgbClr val="020048"/>
                </a:solidFill>
                <a:latin typeface="Ubuntu Regular" panose="020B0804030602030204" charset="0"/>
                <a:cs typeface="Ubuntu Regular" panose="020B0804030602030204" charset="0"/>
              </a:rPr>
              <a:t>augue</a:t>
            </a:r>
            <a:r>
              <a:rPr lang="fr-FR" sz="3889" dirty="0">
                <a:ln w="12700" cmpd="sng">
                  <a:noFill/>
                  <a:prstDash val="solid"/>
                </a:ln>
                <a:solidFill>
                  <a:srgbClr val="020048"/>
                </a:solidFill>
                <a:latin typeface="Ubuntu Regular" panose="020B0804030602030204" charset="0"/>
                <a:cs typeface="Ubuntu Regular" panose="020B0804030602030204"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err="1">
                <a:latin typeface="Barlow" panose="00000600000000000000" charset="0"/>
                <a:ea typeface="Quicksand" charset="0"/>
                <a:cs typeface="Barlow" panose="00000600000000000000" charset="0"/>
              </a:rPr>
              <a:t>Deadline</a:t>
            </a:r>
            <a:endParaRPr lang="es-ES" dirty="0">
              <a:latin typeface="Barlow" panose="00000600000000000000" charset="0"/>
              <a:ea typeface="Quicksand" charset="0"/>
              <a:cs typeface="Barlow" panose="00000600000000000000" charset="0"/>
            </a:endParaRPr>
          </a:p>
        </p:txBody>
      </p:sp>
      <p:pic>
        <p:nvPicPr>
          <p:cNvPr id="3" name="Imagen 2" descr="AdobeStock_467362305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9172" y="-715433"/>
            <a:ext cx="10178344" cy="52429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611722" y="1203158"/>
            <a:ext cx="8976783" cy="3944580"/>
          </a:xfrm>
          <a:prstGeom prst="rect">
            <a:avLst/>
          </a:prstGeom>
          <a:solidFill>
            <a:srgbClr val="00F77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ltLang="en-US" sz="2000"/>
          </a:p>
        </p:txBody>
      </p:sp>
      <p:sp>
        <p:nvSpPr>
          <p:cNvPr id="3" name="Marcador de texto 2"/>
          <p:cNvSpPr>
            <a:spLocks noGrp="1"/>
          </p:cNvSpPr>
          <p:nvPr>
            <p:ph type="body" sz="quarter" idx="11"/>
          </p:nvPr>
        </p:nvSpPr>
        <p:spPr>
          <a:xfrm>
            <a:off x="948972" y="1507958"/>
            <a:ext cx="4123267" cy="3640481"/>
          </a:xfrm>
          <a:noFill/>
        </p:spPr>
        <p:txBody>
          <a:bodyPr>
            <a:noAutofit/>
          </a:bodyPr>
          <a:lstStyle/>
          <a:p>
            <a:pPr marL="0" indent="0">
              <a:buNone/>
            </a:pPr>
            <a:r>
              <a:rPr lang="it-IT" sz="1444" dirty="0" err="1">
                <a:solidFill>
                  <a:srgbClr val="020048"/>
                </a:solidFill>
                <a:latin typeface="Wix Madefor Display Regular" panose="020B0503020203020203" charset="0"/>
                <a:cs typeface="Wix Madefor Display Regular" panose="020B0503020203020203" charset="0"/>
              </a:rPr>
              <a:t>Maecenas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faucibus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nibh</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eu</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neque</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interdum</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blandit</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Donec</a:t>
            </a:r>
            <a:r>
              <a:rPr lang="it-IT" sz="1444" dirty="0">
                <a:solidFill>
                  <a:srgbClr val="020048"/>
                </a:solidFill>
                <a:latin typeface="Wix Madefor Display Regular" panose="020B0503020203020203" charset="0"/>
                <a:cs typeface="Wix Madefor Display Regular" panose="020B0503020203020203" charset="0"/>
              </a:rPr>
              <a:t> ut </a:t>
            </a:r>
            <a:r>
              <a:rPr lang="it-IT" sz="1444" dirty="0" err="1">
                <a:solidFill>
                  <a:srgbClr val="020048"/>
                </a:solidFill>
                <a:latin typeface="Wix Madefor Display Regular" panose="020B0503020203020203" charset="0"/>
                <a:cs typeface="Wix Madefor Display Regular" panose="020B0503020203020203" charset="0"/>
              </a:rPr>
              <a:t>elit</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at</a:t>
            </a:r>
            <a:r>
              <a:rPr lang="it-IT" sz="1444" dirty="0">
                <a:solidFill>
                  <a:srgbClr val="020048"/>
                </a:solidFill>
                <a:latin typeface="Wix Madefor Display Regular" panose="020B0503020203020203" charset="0"/>
                <a:cs typeface="Wix Madefor Display Regular" panose="020B0503020203020203" charset="0"/>
              </a:rPr>
              <a:t> libero </a:t>
            </a:r>
            <a:r>
              <a:rPr lang="it-IT" sz="1444" dirty="0" err="1">
                <a:solidFill>
                  <a:srgbClr val="020048"/>
                </a:solidFill>
                <a:latin typeface="Wix Madefor Display Regular" panose="020B0503020203020203" charset="0"/>
                <a:cs typeface="Wix Madefor Display Regular" panose="020B0503020203020203" charset="0"/>
              </a:rPr>
              <a:t>pretium</a:t>
            </a:r>
            <a:r>
              <a:rPr lang="it-IT" sz="1444" dirty="0">
                <a:solidFill>
                  <a:srgbClr val="020048"/>
                </a:solidFill>
                <a:latin typeface="Wix Madefor Display Regular" panose="020B0503020203020203" charset="0"/>
                <a:cs typeface="Wix Madefor Display Regular" panose="020B0503020203020203" charset="0"/>
              </a:rPr>
              <a:t> lacinia. </a:t>
            </a:r>
            <a:r>
              <a:rPr lang="it-IT" sz="1444" dirty="0" err="1">
                <a:solidFill>
                  <a:srgbClr val="020048"/>
                </a:solidFill>
                <a:latin typeface="Wix Madefor Display Regular" panose="020B0503020203020203" charset="0"/>
                <a:cs typeface="Wix Madefor Display Regular" panose="020B0503020203020203" charset="0"/>
              </a:rPr>
              <a:t>Praesent</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sollicitudin</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lacus</a:t>
            </a:r>
            <a:r>
              <a:rPr lang="it-IT" sz="1444" dirty="0">
                <a:solidFill>
                  <a:srgbClr val="020048"/>
                </a:solidFill>
                <a:latin typeface="Wix Madefor Display Regular" panose="020B0503020203020203" charset="0"/>
                <a:cs typeface="Wix Madefor Display Regular" panose="020B0503020203020203" charset="0"/>
              </a:rPr>
              <a:t> ligula, non </a:t>
            </a:r>
            <a:r>
              <a:rPr lang="it-IT" sz="1444" dirty="0" err="1">
                <a:solidFill>
                  <a:srgbClr val="020048"/>
                </a:solidFill>
                <a:latin typeface="Wix Madefor Display Regular" panose="020B0503020203020203" charset="0"/>
                <a:cs typeface="Wix Madefor Display Regular" panose="020B0503020203020203" charset="0"/>
              </a:rPr>
              <a:t>consectetur</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risus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fringilla</a:t>
            </a:r>
            <a:r>
              <a:rPr lang="it-IT" sz="1444" dirty="0">
                <a:solidFill>
                  <a:srgbClr val="020048"/>
                </a:solidFill>
                <a:latin typeface="Wix Madefor Display Regular" panose="020B0503020203020203" charset="0"/>
                <a:cs typeface="Wix Madefor Display Regular" panose="020B0503020203020203" charset="0"/>
              </a:rPr>
              <a:t> ut. Class </a:t>
            </a:r>
            <a:r>
              <a:rPr lang="it-IT" sz="1444" dirty="0" err="1">
                <a:solidFill>
                  <a:srgbClr val="020048"/>
                </a:solidFill>
                <a:latin typeface="Wix Madefor Display Regular" panose="020B0503020203020203" charset="0"/>
                <a:cs typeface="Wix Madefor Display Regular" panose="020B0503020203020203" charset="0"/>
              </a:rPr>
              <a:t>aptent</a:t>
            </a:r>
            <a:r>
              <a:rPr lang="it-IT" sz="1444" dirty="0">
                <a:solidFill>
                  <a:srgbClr val="020048"/>
                </a:solidFill>
                <a:latin typeface="Wix Madefor Display Regular" panose="020B0503020203020203" charset="0"/>
                <a:cs typeface="Wix Madefor Display Regular" panose="020B0503020203020203" charset="0"/>
              </a:rPr>
              <a:t> taciti </a:t>
            </a:r>
            <a:r>
              <a:rPr lang="it-IT" sz="1444" dirty="0" err="1">
                <a:solidFill>
                  <a:srgbClr val="020048"/>
                </a:solidFill>
                <a:latin typeface="Wix Madefor Display Regular" panose="020B0503020203020203" charset="0"/>
                <a:cs typeface="Wix Madefor Display Regular" panose="020B0503020203020203" charset="0"/>
              </a:rPr>
              <a:t>sociosqu</a:t>
            </a:r>
            <a:r>
              <a:rPr lang="it-IT" sz="1444" dirty="0">
                <a:solidFill>
                  <a:srgbClr val="020048"/>
                </a:solidFill>
                <a:latin typeface="Wix Madefor Display Regular" panose="020B0503020203020203" charset="0"/>
                <a:cs typeface="Wix Madefor Display Regular" panose="020B0503020203020203" charset="0"/>
              </a:rPr>
              <a:t> ad </a:t>
            </a:r>
            <a:r>
              <a:rPr lang="it-IT" sz="1444" dirty="0" err="1">
                <a:solidFill>
                  <a:srgbClr val="020048"/>
                </a:solidFill>
                <a:latin typeface="Wix Madefor Display Regular" panose="020B0503020203020203" charset="0"/>
                <a:cs typeface="Wix Madefor Display Regular" panose="020B0503020203020203" charset="0"/>
              </a:rPr>
              <a:t>litora</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torquent</a:t>
            </a:r>
            <a:r>
              <a:rPr lang="it-IT" sz="1444" dirty="0">
                <a:solidFill>
                  <a:srgbClr val="020048"/>
                </a:solidFill>
                <a:latin typeface="Wix Madefor Display Regular" panose="020B0503020203020203" charset="0"/>
                <a:cs typeface="Wix Madefor Display Regular" panose="020B0503020203020203" charset="0"/>
              </a:rPr>
              <a:t> per </a:t>
            </a:r>
            <a:r>
              <a:rPr lang="it-IT" sz="1444" dirty="0" err="1">
                <a:solidFill>
                  <a:srgbClr val="020048"/>
                </a:solidFill>
                <a:latin typeface="Wix Madefor Display Regular" panose="020B0503020203020203" charset="0"/>
                <a:cs typeface="Wix Madefor Display Regular" panose="020B0503020203020203" charset="0"/>
              </a:rPr>
              <a:t>conubia</a:t>
            </a:r>
            <a:r>
              <a:rPr lang="it-IT" sz="1444" dirty="0">
                <a:solidFill>
                  <a:srgbClr val="020048"/>
                </a:solidFill>
                <a:latin typeface="Wix Madefor Display Regular" panose="020B0503020203020203" charset="0"/>
                <a:cs typeface="Wix Madefor Display Regular" panose="020B0503020203020203" charset="0"/>
              </a:rPr>
              <a:t> nostra, per </a:t>
            </a:r>
            <a:r>
              <a:rPr lang="it-IT" sz="1444" dirty="0" err="1">
                <a:solidFill>
                  <a:srgbClr val="020048"/>
                </a:solidFill>
                <a:latin typeface="Wix Madefor Display Regular" panose="020B0503020203020203" charset="0"/>
                <a:cs typeface="Wix Madefor Display Regular" panose="020B0503020203020203" charset="0"/>
              </a:rPr>
              <a:t>inceptos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himenaeos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Nam</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vel</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lorem</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risus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Curabitur</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volutpat</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tempor</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leo</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rutrum</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commodo</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augue</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rutrum</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porttitor</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Aenean</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eu</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enim</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sed</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nisi</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fermentum</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eleifend</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mollis</a:t>
            </a:r>
            <a:r>
              <a:rPr lang="it-IT" sz="1444" dirty="0">
                <a:solidFill>
                  <a:srgbClr val="020048"/>
                </a:solidFill>
                <a:latin typeface="Wix Madefor Display Regular" panose="020B0503020203020203" charset="0"/>
                <a:cs typeface="Wix Madefor Display Regular" panose="020B0503020203020203" charset="0"/>
              </a:rPr>
              <a:t> vitae mi. </a:t>
            </a:r>
            <a:r>
              <a:rPr lang="it-IT" sz="1444" dirty="0" err="1">
                <a:solidFill>
                  <a:srgbClr val="020048"/>
                </a:solidFill>
                <a:latin typeface="Wix Madefor Display Regular" panose="020B0503020203020203" charset="0"/>
                <a:cs typeface="Wix Madefor Display Regular" panose="020B0503020203020203" charset="0"/>
              </a:rPr>
              <a:t>Etiam</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sagittis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scelerisque</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semper</a:t>
            </a:r>
            <a:r>
              <a:rPr lang="it-IT" sz="1444" dirty="0">
                <a:solidFill>
                  <a:srgbClr val="020048"/>
                </a:solidFill>
                <a:latin typeface="Wix Madefor Display Regular" panose="020B0503020203020203" charset="0"/>
                <a:cs typeface="Wix Madefor Display Regular" panose="020B0503020203020203" charset="0"/>
              </a:rPr>
              <a:t>.</a:t>
            </a:r>
          </a:p>
          <a:p>
            <a:pPr marL="0" indent="0">
              <a:buNone/>
            </a:pPr>
            <a:endParaRPr lang="it-IT" sz="1444" dirty="0">
              <a:solidFill>
                <a:srgbClr val="020048"/>
              </a:solidFill>
              <a:latin typeface="Wix Madefor Display Regular" panose="020B0503020203020203" charset="0"/>
              <a:cs typeface="Wix Madefor Display Regular" panose="020B0503020203020203" charset="0"/>
            </a:endParaRPr>
          </a:p>
          <a:p>
            <a:pPr marL="0" indent="0">
              <a:buNone/>
            </a:pPr>
            <a:r>
              <a:rPr lang="it-IT" sz="1444" dirty="0" err="1">
                <a:solidFill>
                  <a:srgbClr val="020048"/>
                </a:solidFill>
                <a:latin typeface="Wix Madefor Display Regular" panose="020B0503020203020203" charset="0"/>
                <a:cs typeface="Wix Madefor Display Regular" panose="020B0503020203020203" charset="0"/>
              </a:rPr>
              <a:t>Duis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sed</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mollis</a:t>
            </a:r>
            <a:r>
              <a:rPr lang="it-IT" sz="1444" dirty="0">
                <a:solidFill>
                  <a:srgbClr val="020048"/>
                </a:solidFill>
                <a:latin typeface="Wix Madefor Display Regular" panose="020B0503020203020203" charset="0"/>
                <a:cs typeface="Wix Madefor Display Regular" panose="020B0503020203020203" charset="0"/>
              </a:rPr>
              <a:t> urna, </a:t>
            </a:r>
            <a:r>
              <a:rPr lang="it-IT" sz="1444" dirty="0" err="1">
                <a:solidFill>
                  <a:srgbClr val="020048"/>
                </a:solidFill>
                <a:latin typeface="Wix Madefor Display Regular" panose="020B0503020203020203" charset="0"/>
                <a:cs typeface="Wix Madefor Display Regular" panose="020B0503020203020203" charset="0"/>
              </a:rPr>
              <a:t>at</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lobortis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lectus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Integer</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ultricies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mauris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nec</a:t>
            </a:r>
            <a:r>
              <a:rPr lang="it-IT" sz="1444" dirty="0">
                <a:solidFill>
                  <a:srgbClr val="020048"/>
                </a:solidFill>
                <a:latin typeface="Wix Madefor Display Regular" panose="020B0503020203020203" charset="0"/>
                <a:cs typeface="Wix Madefor Display Regular" panose="020B0503020203020203" charset="0"/>
              </a:rPr>
              <a:t> lacinia </a:t>
            </a:r>
            <a:r>
              <a:rPr lang="it-IT" sz="1444" dirty="0" err="1">
                <a:solidFill>
                  <a:srgbClr val="020048"/>
                </a:solidFill>
                <a:latin typeface="Wix Madefor Display Regular" panose="020B0503020203020203" charset="0"/>
                <a:cs typeface="Wix Madefor Display Regular" panose="020B0503020203020203" charset="0"/>
              </a:rPr>
              <a:t>facilisis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Vestibulum</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ipsum</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nisi</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fermentum</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nec</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justo</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nec</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feugiat</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congue</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lacus</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Quisque</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ac</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vehicula</a:t>
            </a:r>
            <a:r>
              <a:rPr lang="it-IT" sz="1444" dirty="0">
                <a:solidFill>
                  <a:srgbClr val="020048"/>
                </a:solidFill>
                <a:latin typeface="Wix Madefor Display Regular" panose="020B0503020203020203" charset="0"/>
                <a:cs typeface="Wix Madefor Display Regular" panose="020B0503020203020203" charset="0"/>
              </a:rPr>
              <a:t> </a:t>
            </a:r>
            <a:r>
              <a:rPr lang="it-IT" sz="1444" dirty="0" err="1">
                <a:solidFill>
                  <a:srgbClr val="020048"/>
                </a:solidFill>
                <a:latin typeface="Wix Madefor Display Regular" panose="020B0503020203020203" charset="0"/>
                <a:cs typeface="Wix Madefor Display Regular" panose="020B0503020203020203" charset="0"/>
              </a:rPr>
              <a:t>velit</a:t>
            </a:r>
            <a:r>
              <a:rPr lang="it-IT" sz="1444" dirty="0">
                <a:solidFill>
                  <a:srgbClr val="020048"/>
                </a:solidFill>
                <a:latin typeface="Wix Madefor Display Regular" panose="020B0503020203020203" charset="0"/>
                <a:cs typeface="Wix Madefor Display Regular" panose="020B0503020203020203" charset="0"/>
              </a:rPr>
              <a:t>.</a:t>
            </a:r>
          </a:p>
        </p:txBody>
      </p:sp>
      <p:sp>
        <p:nvSpPr>
          <p:cNvPr id="4" name="Marcador de texto 3"/>
          <p:cNvSpPr>
            <a:spLocks noGrp="1"/>
          </p:cNvSpPr>
          <p:nvPr>
            <p:ph type="body" sz="quarter" idx="12"/>
          </p:nvPr>
        </p:nvSpPr>
        <p:spPr>
          <a:xfrm>
            <a:off x="5266972" y="1507958"/>
            <a:ext cx="4069644" cy="3640481"/>
          </a:xfrm>
          <a:noFill/>
        </p:spPr>
        <p:txBody>
          <a:bodyPr>
            <a:normAutofit/>
          </a:bodyPr>
          <a:lstStyle/>
          <a:p>
            <a:pPr marL="0" indent="0">
              <a:buNone/>
            </a:pPr>
            <a:r>
              <a:rPr lang="fr-FR" sz="1444" dirty="0" err="1">
                <a:solidFill>
                  <a:srgbClr val="020048"/>
                </a:solidFill>
                <a:latin typeface="Wix Madefor Display Regular" panose="020B0503020203020203" charset="0"/>
                <a:cs typeface="Wix Madefor Display Regular" panose="020B0503020203020203" charset="0"/>
              </a:rPr>
              <a:t>Praesent</a:t>
            </a:r>
            <a:r>
              <a:rPr lang="fr-FR" sz="1444" dirty="0">
                <a:solidFill>
                  <a:srgbClr val="020048"/>
                </a:solidFill>
                <a:latin typeface="Wix Madefor Display Regular" panose="020B0503020203020203" charset="0"/>
                <a:cs typeface="Wix Madefor Display Regular" panose="020B0503020203020203" charset="0"/>
              </a:rPr>
              <a:t> nec </a:t>
            </a:r>
            <a:r>
              <a:rPr lang="fr-FR" sz="1444" dirty="0" err="1">
                <a:solidFill>
                  <a:srgbClr val="020048"/>
                </a:solidFill>
                <a:latin typeface="Wix Madefor Display Regular" panose="020B0503020203020203" charset="0"/>
                <a:cs typeface="Wix Madefor Display Regular" panose="020B0503020203020203" charset="0"/>
              </a:rPr>
              <a:t>enim</a:t>
            </a:r>
            <a:r>
              <a:rPr lang="fr-FR" sz="1444" dirty="0">
                <a:solidFill>
                  <a:srgbClr val="020048"/>
                </a:solidFill>
                <a:latin typeface="Wix Madefor Display Regular" panose="020B0503020203020203" charset="0"/>
                <a:cs typeface="Wix Madefor Display Regular" panose="020B0503020203020203" charset="0"/>
              </a:rPr>
              <a:t> id </a:t>
            </a:r>
            <a:r>
              <a:rPr lang="fr-FR" sz="1444" dirty="0" err="1">
                <a:solidFill>
                  <a:srgbClr val="020048"/>
                </a:solidFill>
                <a:latin typeface="Wix Madefor Display Regular" panose="020B0503020203020203" charset="0"/>
                <a:cs typeface="Wix Madefor Display Regular" panose="020B0503020203020203" charset="0"/>
              </a:rPr>
              <a:t>orci</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ultricies</a:t>
            </a:r>
            <a:r>
              <a:rPr lang="fr-FR" sz="1444" dirty="0">
                <a:solidFill>
                  <a:srgbClr val="020048"/>
                </a:solidFill>
                <a:latin typeface="Wix Madefor Display Regular" panose="020B0503020203020203" charset="0"/>
                <a:cs typeface="Wix Madefor Display Regular" panose="020B0503020203020203" charset="0"/>
              </a:rPr>
              <a:t> pretium. </a:t>
            </a:r>
            <a:r>
              <a:rPr lang="fr-FR" sz="1444" dirty="0" err="1">
                <a:solidFill>
                  <a:srgbClr val="020048"/>
                </a:solidFill>
                <a:latin typeface="Wix Madefor Display Regular" panose="020B0503020203020203" charset="0"/>
                <a:cs typeface="Wix Madefor Display Regular" panose="020B0503020203020203" charset="0"/>
              </a:rPr>
              <a:t>Etiam</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tincidunt</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at</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odio</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consequat</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lobortis</a:t>
            </a:r>
            <a:r>
              <a:rPr lang="fr-FR" sz="1444" dirty="0">
                <a:solidFill>
                  <a:srgbClr val="020048"/>
                </a:solidFill>
                <a:latin typeface="Wix Madefor Display Regular" panose="020B0503020203020203" charset="0"/>
                <a:cs typeface="Wix Madefor Display Regular" panose="020B0503020203020203" charset="0"/>
              </a:rPr>
              <a:t>. Duis </a:t>
            </a:r>
            <a:r>
              <a:rPr lang="fr-FR" sz="1444" dirty="0" err="1">
                <a:solidFill>
                  <a:srgbClr val="020048"/>
                </a:solidFill>
                <a:latin typeface="Wix Madefor Display Regular" panose="020B0503020203020203" charset="0"/>
                <a:cs typeface="Wix Madefor Display Regular" panose="020B0503020203020203" charset="0"/>
              </a:rPr>
              <a:t>interdum</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risus</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dictum</a:t>
            </a:r>
            <a:r>
              <a:rPr lang="fr-FR" sz="1444" dirty="0">
                <a:solidFill>
                  <a:srgbClr val="020048"/>
                </a:solidFill>
                <a:latin typeface="Wix Madefor Display Regular" panose="020B0503020203020203" charset="0"/>
                <a:cs typeface="Wix Madefor Display Regular" panose="020B0503020203020203" charset="0"/>
              </a:rPr>
              <a:t> tristique </a:t>
            </a:r>
            <a:r>
              <a:rPr lang="fr-FR" sz="1444" dirty="0" err="1">
                <a:solidFill>
                  <a:srgbClr val="020048"/>
                </a:solidFill>
                <a:latin typeface="Wix Madefor Display Regular" panose="020B0503020203020203" charset="0"/>
                <a:cs typeface="Wix Madefor Display Regular" panose="020B0503020203020203" charset="0"/>
              </a:rPr>
              <a:t>sollicitudin</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sem</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tortor</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consectetur</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dui</a:t>
            </a:r>
            <a:r>
              <a:rPr lang="fr-FR" sz="1444" dirty="0">
                <a:solidFill>
                  <a:srgbClr val="020048"/>
                </a:solidFill>
                <a:latin typeface="Wix Madefor Display Regular" panose="020B0503020203020203" charset="0"/>
                <a:cs typeface="Wix Madefor Display Regular" panose="020B0503020203020203" charset="0"/>
              </a:rPr>
              <a:t>, a </a:t>
            </a:r>
            <a:r>
              <a:rPr lang="fr-FR" sz="1444" dirty="0" err="1">
                <a:solidFill>
                  <a:srgbClr val="020048"/>
                </a:solidFill>
                <a:latin typeface="Wix Madefor Display Regular" panose="020B0503020203020203" charset="0"/>
                <a:cs typeface="Wix Madefor Display Regular" panose="020B0503020203020203" charset="0"/>
              </a:rPr>
              <a:t>posuere</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leo</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velit</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sed</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arcu</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Mauris</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auctor</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leo</a:t>
            </a:r>
            <a:r>
              <a:rPr lang="fr-FR" sz="1444" dirty="0">
                <a:solidFill>
                  <a:srgbClr val="020048"/>
                </a:solidFill>
                <a:latin typeface="Wix Madefor Display Regular" panose="020B0503020203020203" charset="0"/>
                <a:cs typeface="Wix Madefor Display Regular" panose="020B0503020203020203" charset="0"/>
              </a:rPr>
              <a:t> vitae </a:t>
            </a:r>
            <a:r>
              <a:rPr lang="fr-FR" sz="1444" dirty="0" err="1">
                <a:solidFill>
                  <a:srgbClr val="020048"/>
                </a:solidFill>
                <a:latin typeface="Wix Madefor Display Regular" panose="020B0503020203020203" charset="0"/>
                <a:cs typeface="Wix Madefor Display Regular" panose="020B0503020203020203" charset="0"/>
              </a:rPr>
              <a:t>iaculis</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consectetur</a:t>
            </a:r>
            <a:r>
              <a:rPr lang="fr-FR" sz="1444" dirty="0">
                <a:solidFill>
                  <a:srgbClr val="020048"/>
                </a:solidFill>
                <a:latin typeface="Wix Madefor Display Regular" panose="020B0503020203020203" charset="0"/>
                <a:cs typeface="Wix Madefor Display Regular" panose="020B0503020203020203" charset="0"/>
              </a:rPr>
              <a:t>. </a:t>
            </a:r>
          </a:p>
          <a:p>
            <a:pPr marL="0" indent="0">
              <a:buNone/>
            </a:pPr>
            <a:endParaRPr lang="fr-FR" sz="1444" dirty="0">
              <a:solidFill>
                <a:srgbClr val="020048"/>
              </a:solidFill>
              <a:latin typeface="Wix Madefor Display Regular" panose="020B0503020203020203" charset="0"/>
              <a:cs typeface="Wix Madefor Display Regular" panose="020B0503020203020203" charset="0"/>
            </a:endParaRPr>
          </a:p>
          <a:p>
            <a:pPr marL="0" indent="0">
              <a:buNone/>
            </a:pPr>
            <a:r>
              <a:rPr lang="fr-FR" sz="1444" dirty="0">
                <a:solidFill>
                  <a:srgbClr val="020048"/>
                </a:solidFill>
                <a:latin typeface="Wix Madefor Display Regular" panose="020B0503020203020203" charset="0"/>
                <a:cs typeface="Wix Madefor Display Regular" panose="020B0503020203020203" charset="0"/>
              </a:rPr>
              <a:t>In </a:t>
            </a:r>
            <a:r>
              <a:rPr lang="fr-FR" sz="1444" dirty="0" err="1">
                <a:solidFill>
                  <a:srgbClr val="020048"/>
                </a:solidFill>
                <a:latin typeface="Wix Madefor Display Regular" panose="020B0503020203020203" charset="0"/>
                <a:cs typeface="Wix Madefor Display Regular" panose="020B0503020203020203" charset="0"/>
              </a:rPr>
              <a:t>accumsan</a:t>
            </a:r>
            <a:r>
              <a:rPr lang="fr-FR" sz="1444" dirty="0">
                <a:solidFill>
                  <a:srgbClr val="020048"/>
                </a:solidFill>
                <a:latin typeface="Wix Madefor Display Regular" panose="020B0503020203020203" charset="0"/>
                <a:cs typeface="Wix Madefor Display Regular" panose="020B0503020203020203" charset="0"/>
              </a:rPr>
              <a:t> erat </a:t>
            </a:r>
            <a:r>
              <a:rPr lang="fr-FR" sz="1444" dirty="0" err="1">
                <a:solidFill>
                  <a:srgbClr val="020048"/>
                </a:solidFill>
                <a:latin typeface="Wix Madefor Display Regular" panose="020B0503020203020203" charset="0"/>
                <a:cs typeface="Wix Madefor Display Regular" panose="020B0503020203020203" charset="0"/>
              </a:rPr>
              <a:t>vel</a:t>
            </a:r>
            <a:r>
              <a:rPr lang="fr-FR" sz="1444" dirty="0">
                <a:solidFill>
                  <a:srgbClr val="020048"/>
                </a:solidFill>
                <a:latin typeface="Wix Madefor Display Regular" panose="020B0503020203020203" charset="0"/>
                <a:cs typeface="Wix Madefor Display Regular" panose="020B0503020203020203" charset="0"/>
              </a:rPr>
              <a:t> est </a:t>
            </a:r>
            <a:r>
              <a:rPr lang="fr-FR" sz="1444" dirty="0" err="1">
                <a:solidFill>
                  <a:srgbClr val="020048"/>
                </a:solidFill>
                <a:latin typeface="Wix Madefor Display Regular" panose="020B0503020203020203" charset="0"/>
                <a:cs typeface="Wix Madefor Display Regular" panose="020B0503020203020203" charset="0"/>
              </a:rPr>
              <a:t>euismod</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eget</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tempus</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orci</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fringilla</a:t>
            </a:r>
            <a:r>
              <a:rPr lang="fr-FR" sz="1444" dirty="0">
                <a:solidFill>
                  <a:srgbClr val="020048"/>
                </a:solidFill>
                <a:latin typeface="Wix Madefor Display Regular" panose="020B0503020203020203" charset="0"/>
                <a:cs typeface="Wix Madefor Display Regular" panose="020B0503020203020203" charset="0"/>
              </a:rPr>
              <a:t>. Nunc </a:t>
            </a:r>
            <a:r>
              <a:rPr lang="fr-FR" sz="1444" dirty="0" err="1">
                <a:solidFill>
                  <a:srgbClr val="020048"/>
                </a:solidFill>
                <a:latin typeface="Wix Madefor Display Regular" panose="020B0503020203020203" charset="0"/>
                <a:cs typeface="Wix Madefor Display Regular" panose="020B0503020203020203" charset="0"/>
              </a:rPr>
              <a:t>varius</a:t>
            </a:r>
            <a:r>
              <a:rPr lang="fr-FR" sz="1444" dirty="0">
                <a:solidFill>
                  <a:srgbClr val="020048"/>
                </a:solidFill>
                <a:latin typeface="Wix Madefor Display Regular" panose="020B0503020203020203" charset="0"/>
                <a:cs typeface="Wix Madefor Display Regular" panose="020B0503020203020203" charset="0"/>
              </a:rPr>
              <a:t>, diam </a:t>
            </a:r>
            <a:r>
              <a:rPr lang="fr-FR" sz="1444" dirty="0" err="1">
                <a:solidFill>
                  <a:srgbClr val="020048"/>
                </a:solidFill>
                <a:latin typeface="Wix Madefor Display Regular" panose="020B0503020203020203" charset="0"/>
                <a:cs typeface="Wix Madefor Display Regular" panose="020B0503020203020203" charset="0"/>
              </a:rPr>
              <a:t>sit</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amet</a:t>
            </a:r>
            <a:r>
              <a:rPr lang="fr-FR" sz="1444" dirty="0">
                <a:solidFill>
                  <a:srgbClr val="020048"/>
                </a:solidFill>
                <a:latin typeface="Wix Madefor Display Regular" panose="020B0503020203020203" charset="0"/>
                <a:cs typeface="Wix Madefor Display Regular" panose="020B0503020203020203" charset="0"/>
              </a:rPr>
              <a:t> cursus </a:t>
            </a:r>
            <a:r>
              <a:rPr lang="fr-FR" sz="1444" dirty="0" err="1">
                <a:solidFill>
                  <a:srgbClr val="020048"/>
                </a:solidFill>
                <a:latin typeface="Wix Madefor Display Regular" panose="020B0503020203020203" charset="0"/>
                <a:cs typeface="Wix Madefor Display Regular" panose="020B0503020203020203" charset="0"/>
              </a:rPr>
              <a:t>varius</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ipsum</a:t>
            </a:r>
            <a:r>
              <a:rPr lang="fr-FR" sz="1444" dirty="0">
                <a:solidFill>
                  <a:srgbClr val="020048"/>
                </a:solidFill>
                <a:latin typeface="Wix Madefor Display Regular" panose="020B0503020203020203" charset="0"/>
                <a:cs typeface="Wix Madefor Display Regular" panose="020B0503020203020203" charset="0"/>
              </a:rPr>
              <a:t> erat </a:t>
            </a:r>
            <a:r>
              <a:rPr lang="fr-FR" sz="1444" dirty="0" err="1">
                <a:solidFill>
                  <a:srgbClr val="020048"/>
                </a:solidFill>
                <a:latin typeface="Wix Madefor Display Regular" panose="020B0503020203020203" charset="0"/>
                <a:cs typeface="Wix Madefor Display Regular" panose="020B0503020203020203" charset="0"/>
              </a:rPr>
              <a:t>egestas</a:t>
            </a:r>
            <a:r>
              <a:rPr lang="fr-FR" sz="1444" dirty="0">
                <a:solidFill>
                  <a:srgbClr val="020048"/>
                </a:solidFill>
                <a:latin typeface="Wix Madefor Display Regular" panose="020B0503020203020203" charset="0"/>
                <a:cs typeface="Wix Madefor Display Regular" panose="020B0503020203020203" charset="0"/>
              </a:rPr>
              <a:t> </a:t>
            </a:r>
            <a:r>
              <a:rPr lang="fr-FR" sz="1444" dirty="0" err="1">
                <a:solidFill>
                  <a:srgbClr val="020048"/>
                </a:solidFill>
                <a:latin typeface="Wix Madefor Display Regular" panose="020B0503020203020203" charset="0"/>
                <a:cs typeface="Wix Madefor Display Regular" panose="020B0503020203020203" charset="0"/>
              </a:rPr>
              <a:t>tellus</a:t>
            </a:r>
            <a:r>
              <a:rPr lang="fr-FR" sz="1444" dirty="0">
                <a:solidFill>
                  <a:srgbClr val="020048"/>
                </a:solidFill>
                <a:latin typeface="Wix Madefor Display Regular" panose="020B0503020203020203" charset="0"/>
                <a:cs typeface="Wix Madefor Display Regular" panose="020B0503020203020203" charset="0"/>
              </a:rPr>
              <a:t>, eu mollis est ante </a:t>
            </a:r>
            <a:r>
              <a:rPr lang="fr-FR" sz="1444" dirty="0" err="1">
                <a:solidFill>
                  <a:srgbClr val="020048"/>
                </a:solidFill>
                <a:latin typeface="Wix Madefor Display Regular" panose="020B0503020203020203" charset="0"/>
                <a:cs typeface="Wix Madefor Display Regular" panose="020B0503020203020203" charset="0"/>
              </a:rPr>
              <a:t>tempor</a:t>
            </a:r>
            <a:r>
              <a:rPr lang="fr-FR" sz="1444" dirty="0">
                <a:solidFill>
                  <a:srgbClr val="020048"/>
                </a:solidFill>
                <a:latin typeface="Wix Madefor Display Regular" panose="020B0503020203020203" charset="0"/>
                <a:cs typeface="Wix Madefor Display Regular" panose="020B0503020203020203" charset="0"/>
              </a:rPr>
              <a:t> ante.</a:t>
            </a:r>
          </a:p>
        </p:txBody>
      </p:sp>
      <p:sp>
        <p:nvSpPr>
          <p:cNvPr id="5" name="Título 3">
            <a:extLst>
              <a:ext uri="{FF2B5EF4-FFF2-40B4-BE49-F238E27FC236}">
                <a16:creationId xmlns:a16="http://schemas.microsoft.com/office/drawing/2014/main" id="{C3C11B10-442E-0D42-8A7D-8962C435E0F1}"/>
              </a:ext>
            </a:extLst>
          </p:cNvPr>
          <p:cNvSpPr txBox="1">
            <a:spLocks/>
          </p:cNvSpPr>
          <p:nvPr/>
        </p:nvSpPr>
        <p:spPr>
          <a:xfrm>
            <a:off x="508003" y="228866"/>
            <a:ext cx="9080502" cy="952500"/>
          </a:xfrm>
          <a:prstGeom prst="rect">
            <a:avLst/>
          </a:prstGeom>
        </p:spPr>
        <p:txBody>
          <a:bodyPr vert="horz" lIns="91440" tIns="45720" rIns="91440" bIns="45720" rtlCol="0" anchor="ctr">
            <a:normAutofit/>
          </a:bodyPr>
          <a:lstStyle>
            <a:lvl1pPr algn="l" defTabSz="761970" rtl="0" eaLnBrk="1" latinLnBrk="0" hangingPunct="1">
              <a:lnSpc>
                <a:spcPct val="90000"/>
              </a:lnSpc>
              <a:spcBef>
                <a:spcPct val="0"/>
              </a:spcBef>
              <a:buNone/>
              <a:defRPr sz="3667" kern="1200">
                <a:solidFill>
                  <a:srgbClr val="1239DD"/>
                </a:solidFill>
                <a:latin typeface="Fira Sans Regular" panose="020B0903050000020004" charset="0"/>
                <a:ea typeface="Miriam Libre" panose="00000500000000000000" charset="0"/>
                <a:cs typeface="Fira Sans Regular" panose="020B0903050000020004" charset="0"/>
              </a:defRPr>
            </a:lvl1pPr>
          </a:lstStyle>
          <a:p>
            <a:r>
              <a:rPr lang="es-ES" b="1" dirty="0" err="1">
                <a:solidFill>
                  <a:srgbClr val="020048"/>
                </a:solidFill>
                <a:latin typeface="Ubuntu Bold" panose="020B0804030602030204" charset="0"/>
                <a:cs typeface="Ubuntu Bold" panose="020B0804030602030204" charset="0"/>
              </a:rPr>
              <a:t>Slide</a:t>
            </a:r>
            <a:r>
              <a:rPr lang="es-ES" b="1" dirty="0">
                <a:solidFill>
                  <a:srgbClr val="020048"/>
                </a:solidFill>
                <a:latin typeface="Ubuntu Bold" panose="020B0804030602030204" charset="0"/>
                <a:cs typeface="Ubuntu Bold" panose="020B0804030602030204" charset="0"/>
              </a:rPr>
              <a:t> </a:t>
            </a:r>
            <a:r>
              <a:rPr lang="es-ES" b="1" dirty="0" err="1">
                <a:solidFill>
                  <a:srgbClr val="020048"/>
                </a:solidFill>
                <a:latin typeface="Ubuntu Bold" panose="020B0804030602030204" charset="0"/>
                <a:cs typeface="Ubuntu Bold" panose="020B0804030602030204" charset="0"/>
              </a:rPr>
              <a:t>title</a:t>
            </a:r>
            <a:r>
              <a:rPr lang="es-ES" b="1" dirty="0">
                <a:solidFill>
                  <a:srgbClr val="020048"/>
                </a:solidFill>
                <a:latin typeface="Ubuntu Bold" panose="020B0804030602030204" charset="0"/>
                <a:cs typeface="Ubuntu Bold" panose="020B0804030602030204" charset="0"/>
              </a:rPr>
              <a:t> – </a:t>
            </a:r>
            <a:r>
              <a:rPr lang="es-ES" b="1" dirty="0" err="1">
                <a:solidFill>
                  <a:srgbClr val="020048"/>
                </a:solidFill>
                <a:latin typeface="Ubuntu Bold" panose="020B0804030602030204" charset="0"/>
                <a:cs typeface="Ubuntu Bold" panose="020B0804030602030204" charset="0"/>
              </a:rPr>
              <a:t>two-column</a:t>
            </a:r>
            <a:r>
              <a:rPr lang="es-ES" b="1" dirty="0">
                <a:solidFill>
                  <a:srgbClr val="020048"/>
                </a:solidFill>
                <a:latin typeface="Ubuntu Bold" panose="020B0804030602030204" charset="0"/>
                <a:cs typeface="Ubuntu Bold" panose="020B0804030602030204" charset="0"/>
              </a:rPr>
              <a:t> </a:t>
            </a:r>
            <a:r>
              <a:rPr lang="es-ES" b="1" dirty="0" err="1">
                <a:solidFill>
                  <a:srgbClr val="020048"/>
                </a:solidFill>
                <a:latin typeface="Ubuntu Bold" panose="020B0804030602030204" charset="0"/>
                <a:cs typeface="Ubuntu Bold" panose="020B0804030602030204" charset="0"/>
              </a:rPr>
              <a:t>text</a:t>
            </a:r>
            <a:endParaRPr lang="es-ES" b="1" dirty="0">
              <a:solidFill>
                <a:srgbClr val="020048"/>
              </a:solidFill>
              <a:latin typeface="Ubuntu Bold" panose="020B0804030602030204" charset="0"/>
              <a:cs typeface="Ubuntu Bold" panose="020B08040306020302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3500" y="-352778"/>
            <a:ext cx="10287000" cy="6420556"/>
          </a:xfrm>
          <a:prstGeom prst="rect">
            <a:avLst/>
          </a:prstGeom>
          <a:solidFill>
            <a:srgbClr val="020048"/>
          </a:solidFill>
          <a:ln>
            <a:noFill/>
          </a:ln>
        </p:spPr>
        <p:style>
          <a:lnRef idx="1">
            <a:schemeClr val="accent1"/>
          </a:lnRef>
          <a:fillRef idx="3">
            <a:schemeClr val="accent1"/>
          </a:fillRef>
          <a:effectRef idx="2">
            <a:schemeClr val="accent1"/>
          </a:effectRef>
          <a:fontRef idx="minor">
            <a:schemeClr val="lt1"/>
          </a:fontRef>
        </p:style>
        <p:txBody>
          <a:bodyPr/>
          <a:lstStyle/>
          <a:p>
            <a:endParaRPr lang="es-ES" altLang="en-US" sz="2000"/>
          </a:p>
        </p:txBody>
      </p:sp>
      <p:sp>
        <p:nvSpPr>
          <p:cNvPr id="4" name="Marcador de texto 1"/>
          <p:cNvSpPr>
            <a:spLocks noGrp="1"/>
          </p:cNvSpPr>
          <p:nvPr/>
        </p:nvSpPr>
        <p:spPr>
          <a:xfrm>
            <a:off x="6850239" y="1800578"/>
            <a:ext cx="2774244" cy="2247900"/>
          </a:xfrm>
          <a:prstGeom prst="rect">
            <a:avLst/>
          </a:prstGeom>
        </p:spPr>
        <p:txBody>
          <a:bodyPr vert="horz" lIns="101600" tIns="50800" rIns="101600" bIns="50800" rtlCol="0" anchor="ctr">
            <a:noAutofit/>
          </a:bodyPr>
          <a:lstStyle>
            <a:lvl1pPr marL="0" indent="0" algn="ctr" defTabSz="457200" rtl="0" eaLnBrk="1" latinLnBrk="0" hangingPunct="1">
              <a:spcBef>
                <a:spcPct val="20000"/>
              </a:spcBef>
              <a:buFont typeface="Arial" panose="020B0704020202020204"/>
              <a:buNone/>
              <a:defRPr sz="2000" b="1" i="0" kern="1200">
                <a:solidFill>
                  <a:srgbClr val="2FD980"/>
                </a:solidFill>
                <a:latin typeface="Plus Jakarta Sans" charset="0"/>
                <a:ea typeface="Miriam Libre" panose="00000500000000000000" charset="0"/>
                <a:cs typeface="Plus Jakarta Sans" charset="0"/>
              </a:defRPr>
            </a:lvl1pPr>
            <a:lvl2pPr marL="457200" indent="0" algn="l" defTabSz="457200" rtl="0" eaLnBrk="1" latinLnBrk="0" hangingPunct="1">
              <a:spcBef>
                <a:spcPct val="20000"/>
              </a:spcBef>
              <a:buFont typeface="Arial" panose="020B0704020202020204"/>
              <a:buNone/>
              <a:defRPr sz="1800" b="0" i="0" kern="1200">
                <a:solidFill>
                  <a:schemeClr val="tx1">
                    <a:tint val="75000"/>
                  </a:schemeClr>
                </a:solidFill>
                <a:latin typeface="Quicksand" charset="0"/>
                <a:ea typeface="Quicksand" charset="0"/>
                <a:cs typeface="Quicksand" charset="0"/>
              </a:defRPr>
            </a:lvl2pPr>
            <a:lvl3pPr marL="914400" indent="0" algn="l" defTabSz="457200" rtl="0" eaLnBrk="1" latinLnBrk="0" hangingPunct="1">
              <a:spcBef>
                <a:spcPct val="20000"/>
              </a:spcBef>
              <a:buFont typeface="Arial" panose="020B0704020202020204"/>
              <a:buNone/>
              <a:defRPr sz="1600" b="0" i="0" kern="1200">
                <a:solidFill>
                  <a:schemeClr val="tx1">
                    <a:tint val="75000"/>
                  </a:schemeClr>
                </a:solidFill>
                <a:latin typeface="Quicksand" charset="0"/>
                <a:ea typeface="Quicksand" charset="0"/>
                <a:cs typeface="Quicksand" charset="0"/>
              </a:defRPr>
            </a:lvl3pPr>
            <a:lvl4pPr marL="1371600" indent="0" algn="l" defTabSz="457200" rtl="0" eaLnBrk="1" latinLnBrk="0" hangingPunct="1">
              <a:spcBef>
                <a:spcPct val="20000"/>
              </a:spcBef>
              <a:buFont typeface="Arial" panose="020B0704020202020204"/>
              <a:buNone/>
              <a:defRPr sz="1400" b="0" i="0" kern="1200">
                <a:solidFill>
                  <a:schemeClr val="tx1">
                    <a:tint val="75000"/>
                  </a:schemeClr>
                </a:solidFill>
                <a:latin typeface="Quicksand" charset="0"/>
                <a:ea typeface="Quicksand" charset="0"/>
                <a:cs typeface="Quicksand" charset="0"/>
              </a:defRPr>
            </a:lvl4pPr>
            <a:lvl5pPr marL="1828800" indent="0" algn="l" defTabSz="457200" rtl="0" eaLnBrk="1" latinLnBrk="0" hangingPunct="1">
              <a:spcBef>
                <a:spcPct val="20000"/>
              </a:spcBef>
              <a:buFont typeface="Arial" panose="020B0704020202020204"/>
              <a:buNone/>
              <a:defRPr sz="1400" b="0" i="0" kern="1200">
                <a:solidFill>
                  <a:schemeClr val="tx1">
                    <a:tint val="75000"/>
                  </a:schemeClr>
                </a:solidFill>
                <a:latin typeface="Quicksand" charset="0"/>
                <a:ea typeface="Quicksand" charset="0"/>
                <a:cs typeface="Quicksand" charset="0"/>
              </a:defRPr>
            </a:lvl5pPr>
            <a:lvl6pPr marL="2286000" indent="0" algn="l" defTabSz="457200" rtl="0" eaLnBrk="1" latinLnBrk="0" hangingPunct="1">
              <a:spcBef>
                <a:spcPct val="20000"/>
              </a:spcBef>
              <a:buFont typeface="Arial" panose="020B0704020202020204"/>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panose="020B0704020202020204"/>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panose="020B0704020202020204"/>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panose="020B0704020202020204"/>
              <a:buNone/>
              <a:defRPr sz="1400" kern="1200">
                <a:solidFill>
                  <a:schemeClr val="tx1">
                    <a:tint val="75000"/>
                  </a:schemeClr>
                </a:solidFill>
                <a:latin typeface="+mn-lt"/>
                <a:ea typeface="+mn-ea"/>
                <a:cs typeface="+mn-cs"/>
              </a:defRPr>
            </a:lvl9pPr>
          </a:lstStyle>
          <a:p>
            <a:pPr algn="l"/>
            <a:r>
              <a:rPr lang="es-ES" sz="3889" dirty="0" err="1">
                <a:solidFill>
                  <a:schemeClr val="bg1"/>
                </a:solidFill>
                <a:latin typeface="Ubuntu Bold" panose="020B0804030602030204" charset="0"/>
                <a:cs typeface="Ubuntu Bold" panose="020B0804030602030204" charset="0"/>
              </a:rPr>
              <a:t>Section</a:t>
            </a:r>
            <a:r>
              <a:rPr lang="es-ES" sz="3889" dirty="0">
                <a:solidFill>
                  <a:schemeClr val="bg1"/>
                </a:solidFill>
                <a:latin typeface="Ubuntu Bold" panose="020B0804030602030204" charset="0"/>
                <a:cs typeface="Ubuntu Bold" panose="020B0804030602030204" charset="0"/>
              </a:rPr>
              <a:t> </a:t>
            </a:r>
            <a:r>
              <a:rPr lang="es-ES" sz="3889" dirty="0" err="1">
                <a:solidFill>
                  <a:schemeClr val="bg1"/>
                </a:solidFill>
                <a:latin typeface="Ubuntu Bold" panose="020B0804030602030204" charset="0"/>
                <a:cs typeface="Ubuntu Bold" panose="020B0804030602030204" charset="0"/>
              </a:rPr>
              <a:t>title lorem ipsum</a:t>
            </a:r>
          </a:p>
        </p:txBody>
      </p:sp>
      <p:pic>
        <p:nvPicPr>
          <p:cNvPr id="11" name="Imagen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2278" y="782466"/>
            <a:ext cx="2469444" cy="4413250"/>
          </a:xfrm>
          <a:prstGeom prst="rect">
            <a:avLst/>
          </a:prstGeom>
        </p:spPr>
      </p:pic>
      <p:pic>
        <p:nvPicPr>
          <p:cNvPr id="2" name="Imagen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23345" y="782466"/>
            <a:ext cx="2469444" cy="4413250"/>
          </a:xfrm>
          <a:prstGeom prst="rect">
            <a:avLst/>
          </a:prstGeom>
        </p:spPr>
      </p:pic>
      <p:pic>
        <p:nvPicPr>
          <p:cNvPr id="5" name="Imagen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09484" y="782466"/>
            <a:ext cx="2469444" cy="44132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1"/>
          </p:nvPr>
        </p:nvSpPr>
        <p:spPr>
          <a:xfrm>
            <a:off x="508006" y="1034302"/>
            <a:ext cx="4221237" cy="4062679"/>
          </a:xfrm>
        </p:spPr>
        <p:txBody>
          <a:bodyPr/>
          <a:lstStyle/>
          <a:p>
            <a:pPr marL="0" indent="0">
              <a:buNone/>
            </a:pPr>
            <a:r>
              <a:rPr lang="it-IT" sz="1444" dirty="0" err="1">
                <a:latin typeface="Wix Madefor Display Regular" panose="020B0503020203020203" charset="0"/>
                <a:cs typeface="Wix Madefor Display Regular" panose="020B0503020203020203" charset="0"/>
              </a:rPr>
              <a:t>Quisque</a:t>
            </a:r>
            <a:r>
              <a:rPr lang="it-IT" sz="1444" dirty="0">
                <a:latin typeface="Wix Madefor Display Regular" panose="020B0503020203020203" charset="0"/>
                <a:cs typeface="Wix Madefor Display Regular" panose="020B0503020203020203" charset="0"/>
              </a:rPr>
              <a:t> id </a:t>
            </a:r>
            <a:r>
              <a:rPr lang="it-IT" sz="1444" dirty="0" err="1">
                <a:latin typeface="Wix Madefor Display Regular" panose="020B0503020203020203" charset="0"/>
                <a:cs typeface="Wix Madefor Display Regular" panose="020B0503020203020203" charset="0"/>
              </a:rPr>
              <a:t>purus</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eget</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purus</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euismod</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rutrum</a:t>
            </a:r>
            <a:r>
              <a:rPr lang="it-IT" sz="1444" dirty="0">
                <a:latin typeface="Wix Madefor Display Regular" panose="020B0503020203020203" charset="0"/>
                <a:cs typeface="Wix Madefor Display Regular" panose="020B0503020203020203" charset="0"/>
              </a:rPr>
              <a:t> a </a:t>
            </a:r>
            <a:r>
              <a:rPr lang="it-IT" sz="1444" dirty="0" err="1">
                <a:latin typeface="Wix Madefor Display Regular" panose="020B0503020203020203" charset="0"/>
                <a:cs typeface="Wix Madefor Display Regular" panose="020B0503020203020203" charset="0"/>
              </a:rPr>
              <a:t>nec</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neque</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Vivamus</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eget</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enim</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nibh</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Sed</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interdum</a:t>
            </a:r>
            <a:r>
              <a:rPr lang="it-IT" sz="1444" dirty="0">
                <a:latin typeface="Wix Madefor Display Regular" panose="020B0503020203020203" charset="0"/>
                <a:cs typeface="Wix Madefor Display Regular" panose="020B0503020203020203" charset="0"/>
              </a:rPr>
              <a:t> eros </a:t>
            </a:r>
            <a:r>
              <a:rPr lang="it-IT" sz="1444" dirty="0" err="1">
                <a:latin typeface="Wix Madefor Display Regular" panose="020B0503020203020203" charset="0"/>
                <a:cs typeface="Wix Madefor Display Regular" panose="020B0503020203020203" charset="0"/>
              </a:rPr>
              <a:t>quis</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diam</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sollicitudin</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nec</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vulputate</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nisi</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eleifend</a:t>
            </a:r>
            <a:r>
              <a:rPr lang="it-IT" sz="1444" dirty="0">
                <a:latin typeface="Wix Madefor Display Regular" panose="020B0503020203020203" charset="0"/>
                <a:cs typeface="Wix Madefor Display Regular" panose="020B0503020203020203" charset="0"/>
              </a:rPr>
              <a:t>. </a:t>
            </a:r>
          </a:p>
          <a:p>
            <a:pPr marL="0" indent="0">
              <a:buNone/>
            </a:pPr>
            <a:endParaRPr lang="it-IT" sz="1444" dirty="0">
              <a:latin typeface="Wix Madefor Display Regular" panose="020B0503020203020203" charset="0"/>
              <a:cs typeface="Wix Madefor Display Regular" panose="020B0503020203020203" charset="0"/>
            </a:endParaRPr>
          </a:p>
          <a:p>
            <a:pPr marL="0" indent="0">
              <a:buNone/>
            </a:pPr>
            <a:r>
              <a:rPr lang="it-IT" sz="1444" dirty="0">
                <a:latin typeface="Wix Madefor Display Regular" panose="020B0503020203020203" charset="0"/>
                <a:cs typeface="Wix Madefor Display Regular" panose="020B0503020203020203" charset="0"/>
              </a:rPr>
              <a:t>Nulla </a:t>
            </a:r>
            <a:r>
              <a:rPr lang="it-IT" sz="1444" dirty="0" err="1">
                <a:latin typeface="Wix Madefor Display Regular" panose="020B0503020203020203" charset="0"/>
                <a:cs typeface="Wix Madefor Display Regular" panose="020B0503020203020203" charset="0"/>
              </a:rPr>
              <a:t>ullamcorper</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sapien</a:t>
            </a:r>
            <a:r>
              <a:rPr lang="it-IT" sz="1444" dirty="0">
                <a:latin typeface="Wix Madefor Display Regular" panose="020B0503020203020203" charset="0"/>
                <a:cs typeface="Wix Madefor Display Regular" panose="020B0503020203020203" charset="0"/>
              </a:rPr>
              <a:t> vitae nulla </a:t>
            </a:r>
            <a:r>
              <a:rPr lang="it-IT" sz="1444" dirty="0" err="1">
                <a:latin typeface="Wix Madefor Display Regular" panose="020B0503020203020203" charset="0"/>
                <a:cs typeface="Wix Madefor Display Regular" panose="020B0503020203020203" charset="0"/>
              </a:rPr>
              <a:t>euismod</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ultrices</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Curabitur</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aliquam</a:t>
            </a:r>
            <a:r>
              <a:rPr lang="it-IT" sz="1444" dirty="0">
                <a:latin typeface="Wix Madefor Display Regular" panose="020B0503020203020203" charset="0"/>
                <a:cs typeface="Wix Madefor Display Regular" panose="020B0503020203020203" charset="0"/>
              </a:rPr>
              <a:t>, nulla </a:t>
            </a:r>
            <a:r>
              <a:rPr lang="it-IT" sz="1444" dirty="0" err="1">
                <a:latin typeface="Wix Madefor Display Regular" panose="020B0503020203020203" charset="0"/>
                <a:cs typeface="Wix Madefor Display Regular" panose="020B0503020203020203" charset="0"/>
              </a:rPr>
              <a:t>euismod</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mollis</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malesuada</a:t>
            </a:r>
            <a:r>
              <a:rPr lang="it-IT" sz="1444" dirty="0">
                <a:latin typeface="Wix Madefor Display Regular" panose="020B0503020203020203" charset="0"/>
                <a:cs typeface="Wix Madefor Display Regular" panose="020B0503020203020203" charset="0"/>
              </a:rPr>
              <a:t>, magna massa </a:t>
            </a:r>
            <a:r>
              <a:rPr lang="it-IT" sz="1444" dirty="0" err="1">
                <a:latin typeface="Wix Madefor Display Regular" panose="020B0503020203020203" charset="0"/>
                <a:cs typeface="Wix Madefor Display Regular" panose="020B0503020203020203" charset="0"/>
              </a:rPr>
              <a:t>posuere</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dui</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eu</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porttitor</a:t>
            </a:r>
            <a:r>
              <a:rPr lang="it-IT" sz="1444" dirty="0">
                <a:latin typeface="Wix Madefor Display Regular" panose="020B0503020203020203" charset="0"/>
                <a:cs typeface="Wix Madefor Display Regular" panose="020B0503020203020203" charset="0"/>
              </a:rPr>
              <a:t> odio </a:t>
            </a:r>
            <a:r>
              <a:rPr lang="it-IT" sz="1444" dirty="0" err="1">
                <a:latin typeface="Wix Madefor Display Regular" panose="020B0503020203020203" charset="0"/>
                <a:cs typeface="Wix Madefor Display Regular" panose="020B0503020203020203" charset="0"/>
              </a:rPr>
              <a:t>purus</a:t>
            </a:r>
            <a:r>
              <a:rPr lang="it-IT" sz="1444" dirty="0">
                <a:latin typeface="Wix Madefor Display Regular" panose="020B0503020203020203" charset="0"/>
                <a:cs typeface="Wix Madefor Display Regular" panose="020B0503020203020203" charset="0"/>
              </a:rPr>
              <a:t> a </a:t>
            </a:r>
            <a:r>
              <a:rPr lang="it-IT" sz="1444" dirty="0" err="1">
                <a:latin typeface="Wix Madefor Display Regular" panose="020B0503020203020203" charset="0"/>
                <a:cs typeface="Wix Madefor Display Regular" panose="020B0503020203020203" charset="0"/>
              </a:rPr>
              <a:t>sem</a:t>
            </a:r>
            <a:r>
              <a:rPr lang="it-IT" sz="1444" dirty="0">
                <a:latin typeface="Wix Madefor Display Regular" panose="020B0503020203020203" charset="0"/>
                <a:cs typeface="Wix Madefor Display Regular" panose="020B0503020203020203" charset="0"/>
              </a:rPr>
              <a:t>.</a:t>
            </a:r>
            <a:endParaRPr lang="es-ES" sz="1444" dirty="0">
              <a:latin typeface="Wix Madefor Display Regular" panose="020B0503020203020203" charset="0"/>
              <a:cs typeface="Wix Madefor Display Regular" panose="020B0503020203020203" charset="0"/>
            </a:endParaRPr>
          </a:p>
        </p:txBody>
      </p:sp>
      <p:sp>
        <p:nvSpPr>
          <p:cNvPr id="4" name="Título 3"/>
          <p:cNvSpPr>
            <a:spLocks noGrp="1"/>
          </p:cNvSpPr>
          <p:nvPr>
            <p:ph type="title"/>
          </p:nvPr>
        </p:nvSpPr>
        <p:spPr/>
        <p:txBody>
          <a:bodyPr/>
          <a:lstStyle/>
          <a:p>
            <a:r>
              <a:rPr lang="es-ES" b="1" dirty="0">
                <a:solidFill>
                  <a:srgbClr val="020048"/>
                </a:solidFill>
                <a:latin typeface="Ubuntu Bold" panose="020B0804030602030204" charset="0"/>
                <a:cs typeface="Ubuntu Bold" panose="020B0804030602030204" charset="0"/>
              </a:rPr>
              <a:t>Text + </a:t>
            </a:r>
            <a:r>
              <a:rPr lang="es-ES" b="1" dirty="0" err="1">
                <a:solidFill>
                  <a:srgbClr val="020048"/>
                </a:solidFill>
                <a:latin typeface="Ubuntu Bold" panose="020B0804030602030204" charset="0"/>
                <a:cs typeface="Ubuntu Bold" panose="020B0804030602030204" charset="0"/>
              </a:rPr>
              <a:t>right</a:t>
            </a:r>
            <a:r>
              <a:rPr lang="es-ES" b="1" dirty="0">
                <a:solidFill>
                  <a:srgbClr val="020048"/>
                </a:solidFill>
                <a:latin typeface="Ubuntu Bold" panose="020B0804030602030204" charset="0"/>
                <a:cs typeface="Ubuntu Bold" panose="020B0804030602030204" charset="0"/>
              </a:rPr>
              <a:t> </a:t>
            </a:r>
            <a:r>
              <a:rPr lang="es-ES" b="1" dirty="0" err="1">
                <a:solidFill>
                  <a:srgbClr val="020048"/>
                </a:solidFill>
                <a:latin typeface="Ubuntu Bold" panose="020B0804030602030204" charset="0"/>
                <a:cs typeface="Ubuntu Bold" panose="020B0804030602030204" charset="0"/>
              </a:rPr>
              <a:t>image</a:t>
            </a:r>
            <a:endParaRPr lang="es-ES" b="1" dirty="0" err="1">
              <a:solidFill>
                <a:srgbClr val="020048"/>
              </a:solidFill>
              <a:latin typeface="Ubuntu Bold" panose="020B0804030602030204" charset="0"/>
              <a:ea typeface="Miriam Libre" panose="00000500000000000000" charset="0"/>
              <a:cs typeface="Ubuntu Bold" panose="020B080403060203020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183717" y="-349250"/>
            <a:ext cx="5006622" cy="641420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1"/>
          </p:nvPr>
        </p:nvSpPr>
        <p:spPr>
          <a:xfrm>
            <a:off x="5296176" y="994791"/>
            <a:ext cx="4359392" cy="4062679"/>
          </a:xfrm>
        </p:spPr>
        <p:txBody>
          <a:bodyPr/>
          <a:lstStyle/>
          <a:p>
            <a:pPr marL="0" indent="0">
              <a:buNone/>
            </a:pPr>
            <a:r>
              <a:rPr lang="it-IT" sz="1444" dirty="0" err="1">
                <a:latin typeface="Wix Madefor Display Regular" panose="020B0503020203020203" charset="0"/>
                <a:cs typeface="Wix Madefor Display Regular" panose="020B0503020203020203" charset="0"/>
              </a:rPr>
              <a:t>Quisque</a:t>
            </a:r>
            <a:r>
              <a:rPr lang="it-IT" sz="1444" dirty="0">
                <a:latin typeface="Wix Madefor Display Regular" panose="020B0503020203020203" charset="0"/>
                <a:cs typeface="Wix Madefor Display Regular" panose="020B0503020203020203" charset="0"/>
              </a:rPr>
              <a:t> id </a:t>
            </a:r>
            <a:r>
              <a:rPr lang="it-IT" sz="1444" dirty="0" err="1">
                <a:latin typeface="Wix Madefor Display Regular" panose="020B0503020203020203" charset="0"/>
                <a:cs typeface="Wix Madefor Display Regular" panose="020B0503020203020203" charset="0"/>
              </a:rPr>
              <a:t>purus</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eget</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purus</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euismod</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rutrum</a:t>
            </a:r>
            <a:r>
              <a:rPr lang="it-IT" sz="1444" dirty="0">
                <a:latin typeface="Wix Madefor Display Regular" panose="020B0503020203020203" charset="0"/>
                <a:cs typeface="Wix Madefor Display Regular" panose="020B0503020203020203" charset="0"/>
              </a:rPr>
              <a:t> a </a:t>
            </a:r>
            <a:r>
              <a:rPr lang="it-IT" sz="1444" dirty="0" err="1">
                <a:latin typeface="Wix Madefor Display Regular" panose="020B0503020203020203" charset="0"/>
                <a:cs typeface="Wix Madefor Display Regular" panose="020B0503020203020203" charset="0"/>
              </a:rPr>
              <a:t>nec</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neque</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Vivamus</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eget</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enim</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nibh</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Sed</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interdum</a:t>
            </a:r>
            <a:r>
              <a:rPr lang="it-IT" sz="1444" dirty="0">
                <a:latin typeface="Wix Madefor Display Regular" panose="020B0503020203020203" charset="0"/>
                <a:cs typeface="Wix Madefor Display Regular" panose="020B0503020203020203" charset="0"/>
              </a:rPr>
              <a:t> eros </a:t>
            </a:r>
            <a:r>
              <a:rPr lang="it-IT" sz="1444" dirty="0" err="1">
                <a:latin typeface="Wix Madefor Display Regular" panose="020B0503020203020203" charset="0"/>
                <a:cs typeface="Wix Madefor Display Regular" panose="020B0503020203020203" charset="0"/>
              </a:rPr>
              <a:t>quis</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diam</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sollicitudin</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nec</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vulputate</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nisi</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eleifend</a:t>
            </a:r>
            <a:r>
              <a:rPr lang="it-IT" sz="1444" dirty="0">
                <a:latin typeface="Wix Madefor Display Regular" panose="020B0503020203020203" charset="0"/>
                <a:cs typeface="Wix Madefor Display Regular" panose="020B0503020203020203" charset="0"/>
              </a:rPr>
              <a:t>. </a:t>
            </a:r>
          </a:p>
          <a:p>
            <a:pPr marL="0" indent="0">
              <a:buNone/>
            </a:pPr>
            <a:endParaRPr lang="it-IT" sz="1444" dirty="0">
              <a:latin typeface="Wix Madefor Display Regular" panose="020B0503020203020203" charset="0"/>
              <a:cs typeface="Wix Madefor Display Regular" panose="020B0503020203020203" charset="0"/>
            </a:endParaRPr>
          </a:p>
          <a:p>
            <a:pPr marL="0" indent="0">
              <a:buNone/>
            </a:pPr>
            <a:r>
              <a:rPr lang="it-IT" sz="1444" dirty="0">
                <a:latin typeface="Wix Madefor Display Regular" panose="020B0503020203020203" charset="0"/>
                <a:cs typeface="Wix Madefor Display Regular" panose="020B0503020203020203" charset="0"/>
              </a:rPr>
              <a:t>Nulla </a:t>
            </a:r>
            <a:r>
              <a:rPr lang="it-IT" sz="1444" dirty="0" err="1">
                <a:latin typeface="Wix Madefor Display Regular" panose="020B0503020203020203" charset="0"/>
                <a:cs typeface="Wix Madefor Display Regular" panose="020B0503020203020203" charset="0"/>
              </a:rPr>
              <a:t>ullamcorper</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sapien</a:t>
            </a:r>
            <a:r>
              <a:rPr lang="it-IT" sz="1444" dirty="0">
                <a:latin typeface="Wix Madefor Display Regular" panose="020B0503020203020203" charset="0"/>
                <a:cs typeface="Wix Madefor Display Regular" panose="020B0503020203020203" charset="0"/>
              </a:rPr>
              <a:t> vitae nulla </a:t>
            </a:r>
            <a:r>
              <a:rPr lang="it-IT" sz="1444" dirty="0" err="1">
                <a:latin typeface="Wix Madefor Display Regular" panose="020B0503020203020203" charset="0"/>
                <a:cs typeface="Wix Madefor Display Regular" panose="020B0503020203020203" charset="0"/>
              </a:rPr>
              <a:t>euismod</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ultrices</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Curabitur</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aliquam</a:t>
            </a:r>
            <a:r>
              <a:rPr lang="it-IT" sz="1444" dirty="0">
                <a:latin typeface="Wix Madefor Display Regular" panose="020B0503020203020203" charset="0"/>
                <a:cs typeface="Wix Madefor Display Regular" panose="020B0503020203020203" charset="0"/>
              </a:rPr>
              <a:t>, nulla </a:t>
            </a:r>
            <a:r>
              <a:rPr lang="it-IT" sz="1444" dirty="0" err="1">
                <a:latin typeface="Wix Madefor Display Regular" panose="020B0503020203020203" charset="0"/>
                <a:cs typeface="Wix Madefor Display Regular" panose="020B0503020203020203" charset="0"/>
              </a:rPr>
              <a:t>euismod</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mollis</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malesuada</a:t>
            </a:r>
            <a:r>
              <a:rPr lang="it-IT" sz="1444" dirty="0">
                <a:latin typeface="Wix Madefor Display Regular" panose="020B0503020203020203" charset="0"/>
                <a:cs typeface="Wix Madefor Display Regular" panose="020B0503020203020203" charset="0"/>
              </a:rPr>
              <a:t>, magna massa </a:t>
            </a:r>
            <a:r>
              <a:rPr lang="it-IT" sz="1444" dirty="0" err="1">
                <a:latin typeface="Wix Madefor Display Regular" panose="020B0503020203020203" charset="0"/>
                <a:cs typeface="Wix Madefor Display Regular" panose="020B0503020203020203" charset="0"/>
              </a:rPr>
              <a:t>posuere</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dui</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eu</a:t>
            </a:r>
            <a:r>
              <a:rPr lang="it-IT" sz="1444" dirty="0">
                <a:latin typeface="Wix Madefor Display Regular" panose="020B0503020203020203" charset="0"/>
                <a:cs typeface="Wix Madefor Display Regular" panose="020B0503020203020203" charset="0"/>
              </a:rPr>
              <a:t> </a:t>
            </a:r>
            <a:r>
              <a:rPr lang="it-IT" sz="1444" dirty="0" err="1">
                <a:latin typeface="Wix Madefor Display Regular" panose="020B0503020203020203" charset="0"/>
                <a:cs typeface="Wix Madefor Display Regular" panose="020B0503020203020203" charset="0"/>
              </a:rPr>
              <a:t>porttitor</a:t>
            </a:r>
            <a:r>
              <a:rPr lang="it-IT" sz="1444" dirty="0">
                <a:latin typeface="Wix Madefor Display Regular" panose="020B0503020203020203" charset="0"/>
                <a:cs typeface="Wix Madefor Display Regular" panose="020B0503020203020203" charset="0"/>
              </a:rPr>
              <a:t> odio </a:t>
            </a:r>
            <a:r>
              <a:rPr lang="it-IT" sz="1444" dirty="0" err="1">
                <a:latin typeface="Wix Madefor Display Regular" panose="020B0503020203020203" charset="0"/>
                <a:cs typeface="Wix Madefor Display Regular" panose="020B0503020203020203" charset="0"/>
              </a:rPr>
              <a:t>purus</a:t>
            </a:r>
            <a:r>
              <a:rPr lang="it-IT" sz="1444" dirty="0">
                <a:latin typeface="Wix Madefor Display Regular" panose="020B0503020203020203" charset="0"/>
                <a:cs typeface="Wix Madefor Display Regular" panose="020B0503020203020203" charset="0"/>
              </a:rPr>
              <a:t> a </a:t>
            </a:r>
            <a:r>
              <a:rPr lang="it-IT" sz="1444" dirty="0" err="1">
                <a:latin typeface="Wix Madefor Display Regular" panose="020B0503020203020203" charset="0"/>
                <a:cs typeface="Wix Madefor Display Regular" panose="020B0503020203020203" charset="0"/>
              </a:rPr>
              <a:t>sem</a:t>
            </a:r>
            <a:r>
              <a:rPr lang="it-IT" sz="1444" dirty="0">
                <a:latin typeface="Wix Madefor Display Regular" panose="020B0503020203020203" charset="0"/>
                <a:cs typeface="Wix Madefor Display Regular" panose="020B0503020203020203" charset="0"/>
              </a:rPr>
              <a:t>.</a:t>
            </a:r>
            <a:endParaRPr lang="es-ES" sz="1444" dirty="0">
              <a:latin typeface="Wix Madefor Display Regular" panose="020B0503020203020203" charset="0"/>
              <a:cs typeface="Wix Madefor Display Regular" panose="020B0503020203020203" charset="0"/>
            </a:endParaRPr>
          </a:p>
          <a:p>
            <a:endParaRPr lang="es-ES_tradnl" sz="1444" dirty="0">
              <a:latin typeface="Wix Madefor Display Regular" panose="020B0503020203020203" charset="0"/>
              <a:cs typeface="Wix Madefor Display Regular" panose="020B0503020203020203" charset="0"/>
            </a:endParaRPr>
          </a:p>
        </p:txBody>
      </p:sp>
      <p:sp>
        <p:nvSpPr>
          <p:cNvPr id="4" name="Título 3"/>
          <p:cNvSpPr>
            <a:spLocks noGrp="1"/>
          </p:cNvSpPr>
          <p:nvPr>
            <p:ph type="title"/>
          </p:nvPr>
        </p:nvSpPr>
        <p:spPr/>
        <p:txBody>
          <a:bodyPr/>
          <a:lstStyle/>
          <a:p>
            <a:r>
              <a:rPr lang="es-ES" b="1" dirty="0">
                <a:solidFill>
                  <a:srgbClr val="020048"/>
                </a:solidFill>
                <a:latin typeface="Ubuntu Bold" panose="020B0804030602030204" charset="0"/>
                <a:cs typeface="Ubuntu Bold" panose="020B0804030602030204" charset="0"/>
              </a:rPr>
              <a:t>Text + </a:t>
            </a:r>
            <a:r>
              <a:rPr lang="es-ES" b="1" dirty="0" err="1">
                <a:solidFill>
                  <a:srgbClr val="020048"/>
                </a:solidFill>
                <a:latin typeface="Ubuntu Bold" panose="020B0804030602030204" charset="0"/>
                <a:cs typeface="Ubuntu Bold" panose="020B0804030602030204" charset="0"/>
              </a:rPr>
              <a:t>left</a:t>
            </a:r>
            <a:r>
              <a:rPr lang="es-ES" b="1" dirty="0">
                <a:solidFill>
                  <a:srgbClr val="020048"/>
                </a:solidFill>
                <a:latin typeface="Ubuntu Bold" panose="020B0804030602030204" charset="0"/>
                <a:cs typeface="Ubuntu Bold" panose="020B0804030602030204" charset="0"/>
              </a:rPr>
              <a:t> </a:t>
            </a:r>
            <a:r>
              <a:rPr lang="es-ES" b="1" dirty="0" err="1">
                <a:solidFill>
                  <a:srgbClr val="020048"/>
                </a:solidFill>
                <a:latin typeface="Ubuntu Bold" panose="020B0804030602030204" charset="0"/>
                <a:cs typeface="Ubuntu Bold" panose="020B0804030602030204" charset="0"/>
              </a:rPr>
              <a:t>image</a:t>
            </a:r>
            <a:endParaRPr lang="es-ES" b="1" dirty="0" err="1">
              <a:solidFill>
                <a:srgbClr val="020048"/>
              </a:solidFill>
              <a:latin typeface="Ubuntu Bold" panose="020B0804030602030204" charset="0"/>
              <a:ea typeface="Miriam Libre" panose="00000500000000000000" charset="0"/>
              <a:cs typeface="Ubuntu Bold" panose="020B0804030602030204" charset="0"/>
            </a:endParaRPr>
          </a:p>
        </p:txBody>
      </p:sp>
      <p:pic>
        <p:nvPicPr>
          <p:cNvPr id="2" name="Imagen 1" descr="/Users/mikelcurielm/Downloads/AdobeStock_456643602.jpegAdobeStock_45664360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1167" y="-397228"/>
            <a:ext cx="4842933" cy="65094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áfico 7"/>
          <p:cNvGraphicFramePr/>
          <p:nvPr>
            <p:extLst>
              <p:ext uri="{D42A27DB-BD31-4B8C-83A1-F6EECF244321}">
                <p14:modId xmlns:p14="http://schemas.microsoft.com/office/powerpoint/2010/main" val="1780911415"/>
              </p:ext>
            </p:extLst>
          </p:nvPr>
        </p:nvGraphicFramePr>
        <p:xfrm>
          <a:off x="926480" y="433137"/>
          <a:ext cx="8732252" cy="5260652"/>
        </p:xfrm>
        <a:graphic>
          <a:graphicData uri="http://schemas.openxmlformats.org/drawingml/2006/chart">
            <c:chart xmlns:c="http://schemas.openxmlformats.org/drawingml/2006/chart" xmlns:r="http://schemas.openxmlformats.org/officeDocument/2006/relationships" r:id="rId2"/>
          </a:graphicData>
        </a:graphic>
      </p:graphicFrame>
      <p:sp>
        <p:nvSpPr>
          <p:cNvPr id="4" name="Título 3">
            <a:extLst>
              <a:ext uri="{FF2B5EF4-FFF2-40B4-BE49-F238E27FC236}">
                <a16:creationId xmlns:a16="http://schemas.microsoft.com/office/drawing/2014/main" id="{0F2C6404-C7F7-8F7E-B222-F827075EA1BD}"/>
              </a:ext>
            </a:extLst>
          </p:cNvPr>
          <p:cNvSpPr>
            <a:spLocks noGrp="1"/>
          </p:cNvSpPr>
          <p:nvPr>
            <p:ph type="title"/>
          </p:nvPr>
        </p:nvSpPr>
        <p:spPr>
          <a:xfrm>
            <a:off x="508004" y="228866"/>
            <a:ext cx="4359392" cy="952500"/>
          </a:xfrm>
        </p:spPr>
        <p:txBody>
          <a:bodyPr/>
          <a:lstStyle/>
          <a:p>
            <a:r>
              <a:rPr lang="es-ES" b="1" dirty="0" err="1">
                <a:solidFill>
                  <a:srgbClr val="020048"/>
                </a:solidFill>
                <a:latin typeface="Ubuntu Bold" panose="020B0804030602030204" charset="0"/>
                <a:cs typeface="Ubuntu Bold" panose="020B0804030602030204" charset="0"/>
              </a:rPr>
              <a:t>Graphic</a:t>
            </a:r>
            <a:r>
              <a:rPr lang="es-ES" b="1" dirty="0">
                <a:solidFill>
                  <a:srgbClr val="020048"/>
                </a:solidFill>
                <a:latin typeface="Ubuntu Bold" panose="020B0804030602030204" charset="0"/>
                <a:cs typeface="Ubuntu Bold" panose="020B0804030602030204" charset="0"/>
              </a:rPr>
              <a:t> </a:t>
            </a:r>
            <a:r>
              <a:rPr lang="es-ES" b="1" dirty="0" err="1">
                <a:solidFill>
                  <a:srgbClr val="020048"/>
                </a:solidFill>
                <a:latin typeface="Ubuntu Bold" panose="020B0804030602030204" charset="0"/>
                <a:cs typeface="Ubuntu Bold" panose="020B0804030602030204" charset="0"/>
              </a:rPr>
              <a:t>model</a:t>
            </a:r>
            <a:endParaRPr lang="es-ES" b="1" dirty="0">
              <a:solidFill>
                <a:srgbClr val="020048"/>
              </a:solidFill>
              <a:latin typeface="Ubuntu Bold" panose="020B0804030602030204" charset="0"/>
              <a:ea typeface="Miriam Libre" panose="00000500000000000000" charset="0"/>
              <a:cs typeface="Ubuntu Bold" panose="020B080403060203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dobeStock_48524127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64925" y="281535"/>
            <a:ext cx="3958256" cy="2338969"/>
          </a:xfrm>
          <a:prstGeom prst="rect">
            <a:avLst/>
          </a:prstGeom>
        </p:spPr>
      </p:pic>
      <p:pic>
        <p:nvPicPr>
          <p:cNvPr id="6" name="Imagen 5" descr="AdobeStock_20987125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8661" y="2808116"/>
            <a:ext cx="3961992" cy="2625349"/>
          </a:xfrm>
          <a:prstGeom prst="rect">
            <a:avLst/>
          </a:prstGeom>
        </p:spPr>
      </p:pic>
      <p:pic>
        <p:nvPicPr>
          <p:cNvPr id="10" name="Imagen 9" descr="AdobeStock_37508559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02542" y="281535"/>
            <a:ext cx="2524042" cy="1402515"/>
          </a:xfrm>
          <a:prstGeom prst="rect">
            <a:avLst/>
          </a:prstGeom>
        </p:spPr>
      </p:pic>
      <p:pic>
        <p:nvPicPr>
          <p:cNvPr id="11" name="Imagen 10" descr="AdobeStock_13296723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02542" y="1853721"/>
            <a:ext cx="2524042" cy="1683098"/>
          </a:xfrm>
          <a:prstGeom prst="rect">
            <a:avLst/>
          </a:prstGeom>
        </p:spPr>
      </p:pic>
      <p:pic>
        <p:nvPicPr>
          <p:cNvPr id="12" name="Imagen 11" descr="AdobeStock_1072338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02542" y="3756001"/>
            <a:ext cx="2524042" cy="16774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áfico 7"/>
          <p:cNvGraphicFramePr/>
          <p:nvPr>
            <p:extLst>
              <p:ext uri="{D42A27DB-BD31-4B8C-83A1-F6EECF244321}">
                <p14:modId xmlns:p14="http://schemas.microsoft.com/office/powerpoint/2010/main" val="1024613814"/>
              </p:ext>
            </p:extLst>
          </p:nvPr>
        </p:nvGraphicFramePr>
        <p:xfrm>
          <a:off x="2213811" y="1181366"/>
          <a:ext cx="5624911" cy="3938806"/>
        </p:xfrm>
        <a:graphic>
          <a:graphicData uri="http://schemas.openxmlformats.org/drawingml/2006/chart">
            <c:chart xmlns:c="http://schemas.openxmlformats.org/drawingml/2006/chart" xmlns:r="http://schemas.openxmlformats.org/officeDocument/2006/relationships" r:id="rId2"/>
          </a:graphicData>
        </a:graphic>
      </p:graphicFrame>
      <p:sp>
        <p:nvSpPr>
          <p:cNvPr id="2" name="Cuadro de texto 1"/>
          <p:cNvSpPr txBox="1"/>
          <p:nvPr/>
        </p:nvSpPr>
        <p:spPr>
          <a:xfrm>
            <a:off x="9360610" y="2877961"/>
            <a:ext cx="184731" cy="400110"/>
          </a:xfrm>
          <a:prstGeom prst="rect">
            <a:avLst/>
          </a:prstGeom>
          <a:noFill/>
        </p:spPr>
        <p:txBody>
          <a:bodyPr wrap="none" rtlCol="0">
            <a:spAutoFit/>
          </a:bodyPr>
          <a:lstStyle/>
          <a:p>
            <a:endParaRPr lang="es-ES" altLang="en-US" sz="2000"/>
          </a:p>
        </p:txBody>
      </p:sp>
      <p:sp>
        <p:nvSpPr>
          <p:cNvPr id="5" name="Título 3">
            <a:extLst>
              <a:ext uri="{FF2B5EF4-FFF2-40B4-BE49-F238E27FC236}">
                <a16:creationId xmlns:a16="http://schemas.microsoft.com/office/drawing/2014/main" id="{7F0C7D8E-7EB9-1EC2-E9E1-E00A08ACFC0E}"/>
              </a:ext>
            </a:extLst>
          </p:cNvPr>
          <p:cNvSpPr txBox="1">
            <a:spLocks/>
          </p:cNvSpPr>
          <p:nvPr/>
        </p:nvSpPr>
        <p:spPr>
          <a:xfrm>
            <a:off x="508004" y="228866"/>
            <a:ext cx="4359392" cy="952500"/>
          </a:xfrm>
          <a:prstGeom prst="rect">
            <a:avLst/>
          </a:prstGeom>
        </p:spPr>
        <p:txBody>
          <a:bodyPr vert="horz" lIns="91440" tIns="45720" rIns="91440" bIns="45720" rtlCol="0" anchor="ctr">
            <a:normAutofit/>
          </a:bodyPr>
          <a:lstStyle>
            <a:lvl1pPr algn="l" defTabSz="761970" rtl="0" eaLnBrk="1" latinLnBrk="0" hangingPunct="1">
              <a:lnSpc>
                <a:spcPct val="90000"/>
              </a:lnSpc>
              <a:spcBef>
                <a:spcPct val="0"/>
              </a:spcBef>
              <a:buNone/>
              <a:defRPr sz="3667" kern="1200">
                <a:solidFill>
                  <a:srgbClr val="1239DD"/>
                </a:solidFill>
                <a:latin typeface="Fira Sans Regular" panose="020B0903050000020004" charset="0"/>
                <a:ea typeface="Miriam Libre" panose="00000500000000000000" charset="0"/>
                <a:cs typeface="Fira Sans Regular" panose="020B0903050000020004" charset="0"/>
              </a:defRPr>
            </a:lvl1pPr>
          </a:lstStyle>
          <a:p>
            <a:r>
              <a:rPr lang="es-ES" b="1" dirty="0" err="1">
                <a:solidFill>
                  <a:srgbClr val="020048"/>
                </a:solidFill>
                <a:latin typeface="Ubuntu Bold" panose="020B0804030602030204" charset="0"/>
                <a:cs typeface="Ubuntu Bold" panose="020B0804030602030204" charset="0"/>
              </a:rPr>
              <a:t>Graphic</a:t>
            </a:r>
            <a:r>
              <a:rPr lang="es-ES" b="1" dirty="0">
                <a:solidFill>
                  <a:srgbClr val="020048"/>
                </a:solidFill>
                <a:latin typeface="Ubuntu Bold" panose="020B0804030602030204" charset="0"/>
                <a:cs typeface="Ubuntu Bold" panose="020B0804030602030204" charset="0"/>
              </a:rPr>
              <a:t> </a:t>
            </a:r>
            <a:r>
              <a:rPr lang="es-ES" b="1" dirty="0" err="1">
                <a:solidFill>
                  <a:srgbClr val="020048"/>
                </a:solidFill>
                <a:latin typeface="Ubuntu Bold" panose="020B0804030602030204" charset="0"/>
                <a:cs typeface="Ubuntu Bold" panose="020B0804030602030204" charset="0"/>
              </a:rPr>
              <a:t>model</a:t>
            </a:r>
            <a:endParaRPr lang="es-ES" b="1" dirty="0">
              <a:solidFill>
                <a:srgbClr val="020048"/>
              </a:solidFill>
              <a:latin typeface="Ubuntu Bold" panose="020B0804030602030204" charset="0"/>
              <a:cs typeface="Ubuntu Bold" panose="020B08040306020302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p:cNvSpPr>
            <a:spLocks noGrp="1"/>
          </p:cNvSpPr>
          <p:nvPr/>
        </p:nvSpPr>
        <p:spPr>
          <a:xfrm>
            <a:off x="704145" y="129827"/>
            <a:ext cx="2731911" cy="1389239"/>
          </a:xfrm>
          <a:prstGeom prst="rect">
            <a:avLst/>
          </a:prstGeom>
        </p:spPr>
        <p:txBody>
          <a:bodyPr vert="horz" lIns="101600" tIns="50800" rIns="101600" bIns="50800" rtlCol="0" anchor="ctr">
            <a:normAutofit/>
          </a:bodyPr>
          <a:lstStyle>
            <a:lvl1pPr marL="0" indent="0" algn="ctr" defTabSz="457200" rtl="0" eaLnBrk="1" latinLnBrk="0" hangingPunct="1">
              <a:spcBef>
                <a:spcPct val="20000"/>
              </a:spcBef>
              <a:buFont typeface="Arial" panose="020B0704020202020204"/>
              <a:buNone/>
              <a:defRPr sz="2000" b="1" i="0" kern="1200">
                <a:solidFill>
                  <a:srgbClr val="2FD980"/>
                </a:solidFill>
                <a:latin typeface="Plus Jakarta Sans" charset="0"/>
                <a:ea typeface="Miriam Libre" panose="00000500000000000000" charset="0"/>
                <a:cs typeface="Plus Jakarta Sans" charset="0"/>
              </a:defRPr>
            </a:lvl1pPr>
            <a:lvl2pPr marL="457200" indent="0" algn="l" defTabSz="457200" rtl="0" eaLnBrk="1" latinLnBrk="0" hangingPunct="1">
              <a:spcBef>
                <a:spcPct val="20000"/>
              </a:spcBef>
              <a:buFont typeface="Arial" panose="020B0704020202020204"/>
              <a:buNone/>
              <a:defRPr sz="1800" b="0" i="0" kern="1200">
                <a:solidFill>
                  <a:schemeClr val="tx1">
                    <a:tint val="75000"/>
                  </a:schemeClr>
                </a:solidFill>
                <a:latin typeface="Quicksand" charset="0"/>
                <a:ea typeface="Quicksand" charset="0"/>
                <a:cs typeface="Quicksand" charset="0"/>
              </a:defRPr>
            </a:lvl2pPr>
            <a:lvl3pPr marL="914400" indent="0" algn="l" defTabSz="457200" rtl="0" eaLnBrk="1" latinLnBrk="0" hangingPunct="1">
              <a:spcBef>
                <a:spcPct val="20000"/>
              </a:spcBef>
              <a:buFont typeface="Arial" panose="020B0704020202020204"/>
              <a:buNone/>
              <a:defRPr sz="1600" b="0" i="0" kern="1200">
                <a:solidFill>
                  <a:schemeClr val="tx1">
                    <a:tint val="75000"/>
                  </a:schemeClr>
                </a:solidFill>
                <a:latin typeface="Quicksand" charset="0"/>
                <a:ea typeface="Quicksand" charset="0"/>
                <a:cs typeface="Quicksand" charset="0"/>
              </a:defRPr>
            </a:lvl3pPr>
            <a:lvl4pPr marL="1371600" indent="0" algn="l" defTabSz="457200" rtl="0" eaLnBrk="1" latinLnBrk="0" hangingPunct="1">
              <a:spcBef>
                <a:spcPct val="20000"/>
              </a:spcBef>
              <a:buFont typeface="Arial" panose="020B0704020202020204"/>
              <a:buNone/>
              <a:defRPr sz="1400" b="0" i="0" kern="1200">
                <a:solidFill>
                  <a:schemeClr val="tx1">
                    <a:tint val="75000"/>
                  </a:schemeClr>
                </a:solidFill>
                <a:latin typeface="Quicksand" charset="0"/>
                <a:ea typeface="Quicksand" charset="0"/>
                <a:cs typeface="Quicksand" charset="0"/>
              </a:defRPr>
            </a:lvl4pPr>
            <a:lvl5pPr marL="1828800" indent="0" algn="l" defTabSz="457200" rtl="0" eaLnBrk="1" latinLnBrk="0" hangingPunct="1">
              <a:spcBef>
                <a:spcPct val="20000"/>
              </a:spcBef>
              <a:buFont typeface="Arial" panose="020B0704020202020204"/>
              <a:buNone/>
              <a:defRPr sz="1400" b="0" i="0" kern="1200">
                <a:solidFill>
                  <a:schemeClr val="tx1">
                    <a:tint val="75000"/>
                  </a:schemeClr>
                </a:solidFill>
                <a:latin typeface="Quicksand" charset="0"/>
                <a:ea typeface="Quicksand" charset="0"/>
                <a:cs typeface="Quicksand" charset="0"/>
              </a:defRPr>
            </a:lvl5pPr>
            <a:lvl6pPr marL="2286000" indent="0" algn="l" defTabSz="457200" rtl="0" eaLnBrk="1" latinLnBrk="0" hangingPunct="1">
              <a:spcBef>
                <a:spcPct val="20000"/>
              </a:spcBef>
              <a:buFont typeface="Arial" panose="020B0704020202020204"/>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panose="020B0704020202020204"/>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panose="020B0704020202020204"/>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panose="020B0704020202020204"/>
              <a:buNone/>
              <a:defRPr sz="1400" kern="1200">
                <a:solidFill>
                  <a:schemeClr val="tx1">
                    <a:tint val="75000"/>
                  </a:schemeClr>
                </a:solidFill>
                <a:latin typeface="+mn-lt"/>
                <a:ea typeface="+mn-ea"/>
                <a:cs typeface="+mn-cs"/>
              </a:defRPr>
            </a:lvl9pPr>
          </a:lstStyle>
          <a:p>
            <a:pPr algn="l"/>
            <a:r>
              <a:rPr lang="es-ES" sz="2778" dirty="0" err="1">
                <a:solidFill>
                  <a:schemeClr val="bg1"/>
                </a:solidFill>
                <a:latin typeface="Fira Sans Bold" panose="020B0903050000020004" charset="0"/>
                <a:cs typeface="Fira Sans Bold" panose="020B0903050000020004" charset="0"/>
              </a:rPr>
              <a:t>Section</a:t>
            </a:r>
            <a:r>
              <a:rPr lang="es-ES" sz="2778" dirty="0">
                <a:solidFill>
                  <a:schemeClr val="bg1"/>
                </a:solidFill>
                <a:latin typeface="Fira Sans Bold" panose="020B0903050000020004" charset="0"/>
                <a:cs typeface="Fira Sans Bold" panose="020B0903050000020004" charset="0"/>
              </a:rPr>
              <a:t> </a:t>
            </a:r>
            <a:r>
              <a:rPr lang="es-ES" sz="2778" dirty="0" err="1">
                <a:solidFill>
                  <a:schemeClr val="bg1"/>
                </a:solidFill>
                <a:latin typeface="Fira Sans Bold" panose="020B0903050000020004" charset="0"/>
                <a:cs typeface="Fira Sans Bold" panose="020B0903050000020004" charset="0"/>
              </a:rPr>
              <a:t>title lorem ipsum</a:t>
            </a:r>
          </a:p>
        </p:txBody>
      </p:sp>
      <p:cxnSp>
        <p:nvCxnSpPr>
          <p:cNvPr id="4" name="Conector recto 3"/>
          <p:cNvCxnSpPr/>
          <p:nvPr/>
        </p:nvCxnSpPr>
        <p:spPr>
          <a:xfrm>
            <a:off x="588433" y="450149"/>
            <a:ext cx="0" cy="14640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Rectángulo 4"/>
          <p:cNvSpPr/>
          <p:nvPr/>
        </p:nvSpPr>
        <p:spPr>
          <a:xfrm>
            <a:off x="-63500" y="-352778"/>
            <a:ext cx="10287000" cy="6420556"/>
          </a:xfrm>
          <a:prstGeom prst="rect">
            <a:avLst/>
          </a:prstGeom>
          <a:solidFill>
            <a:srgbClr val="020048"/>
          </a:solidFill>
          <a:ln>
            <a:noFill/>
          </a:ln>
        </p:spPr>
        <p:style>
          <a:lnRef idx="1">
            <a:schemeClr val="accent1"/>
          </a:lnRef>
          <a:fillRef idx="3">
            <a:schemeClr val="accent1"/>
          </a:fillRef>
          <a:effectRef idx="2">
            <a:schemeClr val="accent1"/>
          </a:effectRef>
          <a:fontRef idx="minor">
            <a:schemeClr val="lt1"/>
          </a:fontRef>
        </p:style>
        <p:txBody>
          <a:bodyPr/>
          <a:lstStyle/>
          <a:p>
            <a:endParaRPr lang="es-ES" altLang="en-US" sz="2000"/>
          </a:p>
        </p:txBody>
      </p:sp>
      <p:sp>
        <p:nvSpPr>
          <p:cNvPr id="7" name="Marcador de texto 1"/>
          <p:cNvSpPr>
            <a:spLocks noGrp="1"/>
          </p:cNvSpPr>
          <p:nvPr/>
        </p:nvSpPr>
        <p:spPr>
          <a:xfrm>
            <a:off x="6850239" y="1800578"/>
            <a:ext cx="2774244" cy="2247900"/>
          </a:xfrm>
          <a:prstGeom prst="rect">
            <a:avLst/>
          </a:prstGeom>
        </p:spPr>
        <p:txBody>
          <a:bodyPr vert="horz" lIns="101600" tIns="50800" rIns="101600" bIns="50800" rtlCol="0" anchor="ctr">
            <a:noAutofit/>
          </a:bodyPr>
          <a:lstStyle>
            <a:lvl1pPr marL="0" indent="0" algn="ctr" defTabSz="457200" rtl="0" eaLnBrk="1" latinLnBrk="0" hangingPunct="1">
              <a:spcBef>
                <a:spcPct val="20000"/>
              </a:spcBef>
              <a:buFont typeface="Arial" panose="020B0704020202020204"/>
              <a:buNone/>
              <a:defRPr sz="2000" b="1" i="0" kern="1200">
                <a:solidFill>
                  <a:srgbClr val="2FD980"/>
                </a:solidFill>
                <a:latin typeface="Plus Jakarta Sans" charset="0"/>
                <a:ea typeface="Miriam Libre" panose="00000500000000000000" charset="0"/>
                <a:cs typeface="Plus Jakarta Sans" charset="0"/>
              </a:defRPr>
            </a:lvl1pPr>
            <a:lvl2pPr marL="457200" indent="0" algn="l" defTabSz="457200" rtl="0" eaLnBrk="1" latinLnBrk="0" hangingPunct="1">
              <a:spcBef>
                <a:spcPct val="20000"/>
              </a:spcBef>
              <a:buFont typeface="Arial" panose="020B0704020202020204"/>
              <a:buNone/>
              <a:defRPr sz="1800" b="0" i="0" kern="1200">
                <a:solidFill>
                  <a:schemeClr val="tx1">
                    <a:tint val="75000"/>
                  </a:schemeClr>
                </a:solidFill>
                <a:latin typeface="Quicksand" charset="0"/>
                <a:ea typeface="Quicksand" charset="0"/>
                <a:cs typeface="Quicksand" charset="0"/>
              </a:defRPr>
            </a:lvl2pPr>
            <a:lvl3pPr marL="914400" indent="0" algn="l" defTabSz="457200" rtl="0" eaLnBrk="1" latinLnBrk="0" hangingPunct="1">
              <a:spcBef>
                <a:spcPct val="20000"/>
              </a:spcBef>
              <a:buFont typeface="Arial" panose="020B0704020202020204"/>
              <a:buNone/>
              <a:defRPr sz="1600" b="0" i="0" kern="1200">
                <a:solidFill>
                  <a:schemeClr val="tx1">
                    <a:tint val="75000"/>
                  </a:schemeClr>
                </a:solidFill>
                <a:latin typeface="Quicksand" charset="0"/>
                <a:ea typeface="Quicksand" charset="0"/>
                <a:cs typeface="Quicksand" charset="0"/>
              </a:defRPr>
            </a:lvl3pPr>
            <a:lvl4pPr marL="1371600" indent="0" algn="l" defTabSz="457200" rtl="0" eaLnBrk="1" latinLnBrk="0" hangingPunct="1">
              <a:spcBef>
                <a:spcPct val="20000"/>
              </a:spcBef>
              <a:buFont typeface="Arial" panose="020B0704020202020204"/>
              <a:buNone/>
              <a:defRPr sz="1400" b="0" i="0" kern="1200">
                <a:solidFill>
                  <a:schemeClr val="tx1">
                    <a:tint val="75000"/>
                  </a:schemeClr>
                </a:solidFill>
                <a:latin typeface="Quicksand" charset="0"/>
                <a:ea typeface="Quicksand" charset="0"/>
                <a:cs typeface="Quicksand" charset="0"/>
              </a:defRPr>
            </a:lvl4pPr>
            <a:lvl5pPr marL="1828800" indent="0" algn="l" defTabSz="457200" rtl="0" eaLnBrk="1" latinLnBrk="0" hangingPunct="1">
              <a:spcBef>
                <a:spcPct val="20000"/>
              </a:spcBef>
              <a:buFont typeface="Arial" panose="020B0704020202020204"/>
              <a:buNone/>
              <a:defRPr sz="1400" b="0" i="0" kern="1200">
                <a:solidFill>
                  <a:schemeClr val="tx1">
                    <a:tint val="75000"/>
                  </a:schemeClr>
                </a:solidFill>
                <a:latin typeface="Quicksand" charset="0"/>
                <a:ea typeface="Quicksand" charset="0"/>
                <a:cs typeface="Quicksand" charset="0"/>
              </a:defRPr>
            </a:lvl5pPr>
            <a:lvl6pPr marL="2286000" indent="0" algn="l" defTabSz="457200" rtl="0" eaLnBrk="1" latinLnBrk="0" hangingPunct="1">
              <a:spcBef>
                <a:spcPct val="20000"/>
              </a:spcBef>
              <a:buFont typeface="Arial" panose="020B0704020202020204"/>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panose="020B0704020202020204"/>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panose="020B0704020202020204"/>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panose="020B0704020202020204"/>
              <a:buNone/>
              <a:defRPr sz="1400" kern="1200">
                <a:solidFill>
                  <a:schemeClr val="tx1">
                    <a:tint val="75000"/>
                  </a:schemeClr>
                </a:solidFill>
                <a:latin typeface="+mn-lt"/>
                <a:ea typeface="+mn-ea"/>
                <a:cs typeface="+mn-cs"/>
              </a:defRPr>
            </a:lvl9pPr>
          </a:lstStyle>
          <a:p>
            <a:pPr algn="l"/>
            <a:r>
              <a:rPr lang="es-ES" sz="3889" dirty="0" err="1">
                <a:solidFill>
                  <a:schemeClr val="bg1"/>
                </a:solidFill>
                <a:latin typeface="Ubuntu Bold" panose="020B0804030602030204" charset="0"/>
                <a:cs typeface="Ubuntu Bold" panose="020B0804030602030204" charset="0"/>
              </a:rPr>
              <a:t>Section</a:t>
            </a:r>
            <a:r>
              <a:rPr lang="es-ES" sz="3889" dirty="0">
                <a:solidFill>
                  <a:schemeClr val="bg1"/>
                </a:solidFill>
                <a:latin typeface="Ubuntu Bold" panose="020B0804030602030204" charset="0"/>
                <a:cs typeface="Ubuntu Bold" panose="020B0804030602030204" charset="0"/>
              </a:rPr>
              <a:t> </a:t>
            </a:r>
            <a:r>
              <a:rPr lang="es-ES" sz="3889" dirty="0" err="1">
                <a:solidFill>
                  <a:schemeClr val="bg1"/>
                </a:solidFill>
                <a:latin typeface="Ubuntu Bold" panose="020B0804030602030204" charset="0"/>
                <a:cs typeface="Ubuntu Bold" panose="020B0804030602030204" charset="0"/>
              </a:rPr>
              <a:t>title lorem ipsum</a:t>
            </a:r>
          </a:p>
        </p:txBody>
      </p:sp>
      <p:pic>
        <p:nvPicPr>
          <p:cNvPr id="11" name="Imagen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2278" y="782466"/>
            <a:ext cx="2469444" cy="4413250"/>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3345" y="782466"/>
            <a:ext cx="2469444" cy="4413250"/>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09484" y="782466"/>
            <a:ext cx="2469444" cy="441325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29e94c09-a1ba-417c-b783-65378baa4d6e}"/>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bf5e6ff8-9aed-4b49-a393-2ef63f2027ba}"/>
</p:tagLst>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f648c66-dd1a-495a-bd8c-1f5baffd5672">
      <Terms xmlns="http://schemas.microsoft.com/office/infopath/2007/PartnerControls"/>
    </lcf76f155ced4ddcb4097134ff3c332f>
    <TaxCatchAll xmlns="a6df2fc7-92b7-4307-9597-e846ebd6f5f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5EDDAA6740494F851FD67432D214DB" ma:contentTypeVersion="12" ma:contentTypeDescription="Create a new document." ma:contentTypeScope="" ma:versionID="9957c7d12361d877aaac5fb1b03d59f9">
  <xsd:schema xmlns:xsd="http://www.w3.org/2001/XMLSchema" xmlns:xs="http://www.w3.org/2001/XMLSchema" xmlns:p="http://schemas.microsoft.com/office/2006/metadata/properties" xmlns:ns2="df648c66-dd1a-495a-bd8c-1f5baffd5672" xmlns:ns3="a6df2fc7-92b7-4307-9597-e846ebd6f5f4" targetNamespace="http://schemas.microsoft.com/office/2006/metadata/properties" ma:root="true" ma:fieldsID="c07c850d01ca475415958dd7422f3a66" ns2:_="" ns3:_="">
    <xsd:import namespace="df648c66-dd1a-495a-bd8c-1f5baffd5672"/>
    <xsd:import namespace="a6df2fc7-92b7-4307-9597-e846ebd6f5f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648c66-dd1a-495a-bd8c-1f5baffd56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1220a57-3561-4c6c-81d9-ab175e57252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df2fc7-92b7-4307-9597-e846ebd6f5f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c13b717-55f7-4d2b-8132-b3360972c610}" ma:internalName="TaxCatchAll" ma:showField="CatchAllData" ma:web="a6df2fc7-92b7-4307-9597-e846ebd6f5f4">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D74521-02E5-4746-B236-2B0F96165DD5}">
  <ds:schemaRefs>
    <ds:schemaRef ds:uri="http://schemas.microsoft.com/office/2006/metadata/properties"/>
    <ds:schemaRef ds:uri="http://purl.org/dc/dcmitype/"/>
    <ds:schemaRef ds:uri="a6df2fc7-92b7-4307-9597-e846ebd6f5f4"/>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df648c66-dd1a-495a-bd8c-1f5baffd5672"/>
    <ds:schemaRef ds:uri="http://www.w3.org/XML/1998/namespace"/>
    <ds:schemaRef ds:uri="http://purl.org/dc/elements/1.1/"/>
  </ds:schemaRefs>
</ds:datastoreItem>
</file>

<file path=customXml/itemProps2.xml><?xml version="1.0" encoding="utf-8"?>
<ds:datastoreItem xmlns:ds="http://schemas.openxmlformats.org/officeDocument/2006/customXml" ds:itemID="{8532EF63-4EAA-4081-872C-6338C57E56CA}">
  <ds:schemaRefs>
    <ds:schemaRef ds:uri="http://schemas.microsoft.com/sharepoint/v3/contenttype/forms"/>
  </ds:schemaRefs>
</ds:datastoreItem>
</file>

<file path=customXml/itemProps3.xml><?xml version="1.0" encoding="utf-8"?>
<ds:datastoreItem xmlns:ds="http://schemas.openxmlformats.org/officeDocument/2006/customXml" ds:itemID="{2521BBC0-A652-4005-A017-29DBEF6692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648c66-dd1a-495a-bd8c-1f5baffd5672"/>
    <ds:schemaRef ds:uri="a6df2fc7-92b7-4307-9597-e846ebd6f5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27</TotalTime>
  <Words>625</Words>
  <Application>Microsoft Office PowerPoint</Application>
  <PresentationFormat>Personalizado</PresentationFormat>
  <Paragraphs>86</Paragraphs>
  <Slides>16</Slides>
  <Notes>6</Notes>
  <HiddenSlides>0</HiddenSlides>
  <MMClips>0</MMClips>
  <ScaleCrop>false</ScaleCrop>
  <HeadingPairs>
    <vt:vector size="6" baseType="variant">
      <vt:variant>
        <vt:lpstr>Fuentes usadas</vt:lpstr>
      </vt:variant>
      <vt:variant>
        <vt:i4>18</vt:i4>
      </vt:variant>
      <vt:variant>
        <vt:lpstr>Tema</vt:lpstr>
      </vt:variant>
      <vt:variant>
        <vt:i4>1</vt:i4>
      </vt:variant>
      <vt:variant>
        <vt:lpstr>Títulos de diapositiva</vt:lpstr>
      </vt:variant>
      <vt:variant>
        <vt:i4>16</vt:i4>
      </vt:variant>
    </vt:vector>
  </HeadingPairs>
  <TitlesOfParts>
    <vt:vector size="35" baseType="lpstr">
      <vt:lpstr>Aller</vt:lpstr>
      <vt:lpstr>Arial</vt:lpstr>
      <vt:lpstr>Average Sans</vt:lpstr>
      <vt:lpstr>Barlow</vt:lpstr>
      <vt:lpstr>Calibri</vt:lpstr>
      <vt:lpstr>Calibri Light</vt:lpstr>
      <vt:lpstr>Fira Sans Bold</vt:lpstr>
      <vt:lpstr>Fira Sans Regular</vt:lpstr>
      <vt:lpstr>Hind Regular</vt:lpstr>
      <vt:lpstr>Miriam Libre</vt:lpstr>
      <vt:lpstr>Plus Jakarta Sans</vt:lpstr>
      <vt:lpstr>Quicksand</vt:lpstr>
      <vt:lpstr>Roboto Bold</vt:lpstr>
      <vt:lpstr>Ubuntu Bold</vt:lpstr>
      <vt:lpstr>Ubuntu Regular</vt:lpstr>
      <vt:lpstr>Wix Madefor Display Bold</vt:lpstr>
      <vt:lpstr>Wix Madefor Display Regular</vt:lpstr>
      <vt:lpstr>Work Sans Regular</vt:lpstr>
      <vt:lpstr>Tema de Office</vt:lpstr>
      <vt:lpstr>Document title etiamvel elit eget ante semper rhoncus. Amet elem entum</vt:lpstr>
      <vt:lpstr>Presentación de PowerPoint</vt:lpstr>
      <vt:lpstr>Presentación de PowerPoint</vt:lpstr>
      <vt:lpstr>Text + right image</vt:lpstr>
      <vt:lpstr>Text + left image</vt:lpstr>
      <vt:lpstr>Graphic model</vt:lpstr>
      <vt:lpstr>Presentación de PowerPoint</vt:lpstr>
      <vt:lpstr>Presentación de PowerPoint</vt:lpstr>
      <vt:lpstr>Presentación de PowerPoint</vt:lpstr>
      <vt:lpstr>Boards</vt:lpstr>
      <vt:lpstr>Presentación de PowerPoint</vt:lpstr>
      <vt:lpstr>Calendar</vt:lpstr>
      <vt:lpstr>Presentación de PowerPoint</vt:lpstr>
      <vt:lpstr>Presentación de PowerPoint</vt:lpstr>
      <vt:lpstr>This text may contain a sentence or conclusion. Aliquam erat volutpat. Sed et nibh a urna lacinia hendrerit quis in augue. </vt:lpstr>
      <vt:lpstr>Deadline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Romeo template</dc:title>
  <dc:creator>Blanca Del Guayo</dc:creator>
  <cp:lastModifiedBy>Blanca Del Guayo</cp:lastModifiedBy>
  <cp:revision>171</cp:revision>
  <dcterms:created xsi:type="dcterms:W3CDTF">2023-06-15T12:40:16Z</dcterms:created>
  <dcterms:modified xsi:type="dcterms:W3CDTF">2023-12-05T10:10:33Z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3082-3.1.3.5746</vt:lpwstr>
  </property>
  <property fmtid="{D5CDD505-2E9C-101B-9397-08002B2CF9AE}" pid="3" name="ICV">
    <vt:lpwstr>AAF8391E5BCA4A969F8A6AD3C964266E</vt:lpwstr>
  </property>
  <property fmtid="{D5CDD505-2E9C-101B-9397-08002B2CF9AE}" pid="4" name="ContentTypeId">
    <vt:lpwstr>0x010100AC5EDDAA6740494F851FD67432D214DB</vt:lpwstr>
  </property>
  <property fmtid="{D5CDD505-2E9C-101B-9397-08002B2CF9AE}" pid="5" name="MediaServiceImageTags">
    <vt:lpwstr/>
  </property>
</Properties>
</file>